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8"/>
  </p:notesMasterIdLst>
  <p:sldIdLst>
    <p:sldId id="256" r:id="rId2"/>
    <p:sldId id="257" r:id="rId3"/>
    <p:sldId id="258" r:id="rId4"/>
    <p:sldId id="259" r:id="rId5"/>
    <p:sldId id="260" r:id="rId6"/>
    <p:sldId id="261" r:id="rId7"/>
  </p:sldIdLst>
  <p:sldSz cx="13004800" cy="97536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414141"/>
        </a:solidFill>
        <a:effectLst/>
        <a:uFillTx/>
        <a:latin typeface="Palatino"/>
        <a:ea typeface="Palatino"/>
        <a:cs typeface="Palatino"/>
        <a:sym typeface="Palatino"/>
      </a:defRPr>
    </a:lvl1pPr>
    <a:lvl2pPr marL="0" marR="0" indent="2286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414141"/>
        </a:solidFill>
        <a:effectLst/>
        <a:uFillTx/>
        <a:latin typeface="Palatino"/>
        <a:ea typeface="Palatino"/>
        <a:cs typeface="Palatino"/>
        <a:sym typeface="Palatino"/>
      </a:defRPr>
    </a:lvl2pPr>
    <a:lvl3pPr marL="0" marR="0" indent="4572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414141"/>
        </a:solidFill>
        <a:effectLst/>
        <a:uFillTx/>
        <a:latin typeface="Palatino"/>
        <a:ea typeface="Palatino"/>
        <a:cs typeface="Palatino"/>
        <a:sym typeface="Palatino"/>
      </a:defRPr>
    </a:lvl3pPr>
    <a:lvl4pPr marL="0" marR="0" indent="6858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414141"/>
        </a:solidFill>
        <a:effectLst/>
        <a:uFillTx/>
        <a:latin typeface="Palatino"/>
        <a:ea typeface="Palatino"/>
        <a:cs typeface="Palatino"/>
        <a:sym typeface="Palatino"/>
      </a:defRPr>
    </a:lvl4pPr>
    <a:lvl5pPr marL="0" marR="0" indent="9144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414141"/>
        </a:solidFill>
        <a:effectLst/>
        <a:uFillTx/>
        <a:latin typeface="Palatino"/>
        <a:ea typeface="Palatino"/>
        <a:cs typeface="Palatino"/>
        <a:sym typeface="Palatino"/>
      </a:defRPr>
    </a:lvl5pPr>
    <a:lvl6pPr marL="0" marR="0" indent="11430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414141"/>
        </a:solidFill>
        <a:effectLst/>
        <a:uFillTx/>
        <a:latin typeface="Palatino"/>
        <a:ea typeface="Palatino"/>
        <a:cs typeface="Palatino"/>
        <a:sym typeface="Palatino"/>
      </a:defRPr>
    </a:lvl6pPr>
    <a:lvl7pPr marL="0" marR="0" indent="13716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414141"/>
        </a:solidFill>
        <a:effectLst/>
        <a:uFillTx/>
        <a:latin typeface="Palatino"/>
        <a:ea typeface="Palatino"/>
        <a:cs typeface="Palatino"/>
        <a:sym typeface="Palatino"/>
      </a:defRPr>
    </a:lvl7pPr>
    <a:lvl8pPr marL="0" marR="0" indent="16002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414141"/>
        </a:solidFill>
        <a:effectLst/>
        <a:uFillTx/>
        <a:latin typeface="Palatino"/>
        <a:ea typeface="Palatino"/>
        <a:cs typeface="Palatino"/>
        <a:sym typeface="Palatino"/>
      </a:defRPr>
    </a:lvl8pPr>
    <a:lvl9pPr marL="0" marR="0" indent="18288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414141"/>
        </a:solidFill>
        <a:effectLst/>
        <a:uFillTx/>
        <a:latin typeface="Palatino"/>
        <a:ea typeface="Palatino"/>
        <a:cs typeface="Palatino"/>
        <a:sym typeface="Palatino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>
          <a:latin typeface="Palatino"/>
          <a:ea typeface="Palatino"/>
          <a:cs typeface="Palatino"/>
        </a:font>
        <a:srgbClr val="414141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C9C3BA">
              <a:alpha val="50000"/>
            </a:srgbClr>
          </a:solidFill>
        </a:fill>
      </a:tcStyle>
    </a:band2H>
    <a:firstCol>
      <a:tcTxStyle b="off" i="off">
        <a:font>
          <a:latin typeface="Palatino"/>
          <a:ea typeface="Palatino"/>
          <a:cs typeface="Palatino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89847F"/>
          </a:solidFill>
        </a:fill>
      </a:tcStyle>
    </a:firstCol>
    <a:lastRow>
      <a:tcTxStyle b="off" i="off">
        <a:font>
          <a:latin typeface="Palatino"/>
          <a:ea typeface="Palatino"/>
          <a:cs typeface="Palatino"/>
        </a:font>
        <a:srgbClr val="414141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525252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C9C3BA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lastRow>
    <a:firstRow>
      <a:tcTxStyle b="off" i="off">
        <a:font>
          <a:latin typeface="Palatino"/>
          <a:ea typeface="Palatino"/>
          <a:cs typeface="Palatino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C9C3BA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5">
              <a:hueOff val="-375889"/>
              <a:satOff val="-9195"/>
              <a:lumOff val="-14901"/>
            </a:schemeClr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Palatino"/>
          <a:ea typeface="Palatino"/>
          <a:cs typeface="Palatino"/>
        </a:font>
        <a:srgbClr val="414141"/>
      </a:tcTxStyle>
      <a:tcStyle>
        <a:tcBdr>
          <a:left>
            <a:ln w="25400" cap="rnd">
              <a:solidFill>
                <a:srgbClr val="C9C3BA"/>
              </a:solidFill>
              <a:custDash>
                <a:ds d="100000" sp="200000"/>
              </a:custDash>
              <a:miter lim="400000"/>
            </a:ln>
          </a:left>
          <a:right>
            <a:ln w="25400" cap="rnd">
              <a:solidFill>
                <a:srgbClr val="C9C3BA"/>
              </a:solidFill>
              <a:custDash>
                <a:ds d="100000" sp="200000"/>
              </a:custDash>
              <a:miter lim="400000"/>
            </a:ln>
          </a:right>
          <a:top>
            <a:ln w="25400" cap="rnd">
              <a:solidFill>
                <a:srgbClr val="C9C3BA"/>
              </a:solidFill>
              <a:custDash>
                <a:ds d="100000" sp="200000"/>
              </a:custDash>
              <a:miter lim="400000"/>
            </a:ln>
          </a:top>
          <a:bottom>
            <a:ln w="25400" cap="rnd">
              <a:solidFill>
                <a:srgbClr val="C9C3BA"/>
              </a:solidFill>
              <a:custDash>
                <a:ds d="100000" sp="200000"/>
              </a:custDash>
              <a:miter lim="400000"/>
            </a:ln>
          </a:bottom>
          <a:insideH>
            <a:ln w="25400" cap="rnd">
              <a:solidFill>
                <a:srgbClr val="C9C3BA"/>
              </a:solidFill>
              <a:custDash>
                <a:ds d="100000" sp="200000"/>
              </a:custDash>
              <a:miter lim="400000"/>
            </a:ln>
          </a:insideH>
          <a:insideV>
            <a:ln w="25400" cap="rnd">
              <a:solidFill>
                <a:srgbClr val="C9C3BA"/>
              </a:solidFill>
              <a:custDash>
                <a:ds d="100000" sp="200000"/>
              </a:custDash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C9C3BA">
              <a:alpha val="75000"/>
            </a:srgbClr>
          </a:solidFill>
        </a:fill>
      </a:tcStyle>
    </a:band2H>
    <a:firstCol>
      <a:tcTxStyle b="off" i="off">
        <a:font>
          <a:latin typeface="Palatino"/>
          <a:ea typeface="Palatino"/>
          <a:cs typeface="Palatino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ff" i="off">
        <a:font>
          <a:latin typeface="Palatino"/>
          <a:ea typeface="Palatino"/>
          <a:cs typeface="Palatino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lastRow>
    <a:firstRow>
      <a:tcTxStyle b="off" i="off">
        <a:font>
          <a:latin typeface="Palatino"/>
          <a:ea typeface="Palatino"/>
          <a:cs typeface="Palatino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firstRow>
  </a:tblStyle>
  <a:tblStyle styleId="{EEE7283C-3CF3-47DC-8721-378D4A62B228}" styleName="">
    <a:tblBg/>
    <a:wholeTbl>
      <a:tcTxStyle b="off" i="off">
        <a:font>
          <a:latin typeface="Palatino"/>
          <a:ea typeface="Palatino"/>
          <a:cs typeface="Palatino"/>
        </a:font>
        <a:srgbClr val="414141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C9C3BA"/>
              </a:solidFill>
              <a:prstDash val="solid"/>
              <a:miter lim="400000"/>
            </a:ln>
          </a:top>
          <a:bottom>
            <a:ln w="12700" cap="flat">
              <a:solidFill>
                <a:srgbClr val="C9C3BA"/>
              </a:solidFill>
              <a:prstDash val="solid"/>
              <a:miter lim="400000"/>
            </a:ln>
          </a:bottom>
          <a:insideH>
            <a:ln w="12700" cap="flat">
              <a:solidFill>
                <a:srgbClr val="C9C3BA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C9C3BA">
              <a:alpha val="50000"/>
            </a:srgbClr>
          </a:solidFill>
        </a:fill>
      </a:tcStyle>
    </a:band2H>
    <a:firstCol>
      <a:tcTxStyle b="off" i="off">
        <a:font>
          <a:latin typeface="Palatino"/>
          <a:ea typeface="Palatino"/>
          <a:cs typeface="Palatino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939D60"/>
          </a:solidFill>
        </a:fill>
      </a:tcStyle>
    </a:firstCol>
    <a:lastRow>
      <a:tcTxStyle b="off" i="off">
        <a:font>
          <a:latin typeface="Palatino"/>
          <a:ea typeface="Palatino"/>
          <a:cs typeface="Palatino"/>
        </a:font>
        <a:srgbClr val="414141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525252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C9C3BA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lastRow>
    <a:firstRow>
      <a:tcTxStyle b="off" i="off">
        <a:font>
          <a:latin typeface="Palatino"/>
          <a:ea typeface="Palatino"/>
          <a:cs typeface="Palatino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C9C3BA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3">
              <a:hueOff val="708444"/>
              <a:satOff val="-4821"/>
              <a:lumOff val="-14251"/>
            </a:schemeClr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Palatino"/>
          <a:ea typeface="Palatino"/>
          <a:cs typeface="Palatino"/>
        </a:font>
        <a:srgbClr val="414141"/>
      </a:tcTxStyle>
      <a:tcStyle>
        <a:tcBdr>
          <a:left>
            <a:ln w="12700" cap="flat">
              <a:solidFill>
                <a:schemeClr val="accent1">
                  <a:hueOff val="-113918"/>
                  <a:satOff val="19024"/>
                  <a:lumOff val="19749"/>
                </a:schemeClr>
              </a:solidFill>
              <a:prstDash val="solid"/>
              <a:miter lim="400000"/>
            </a:ln>
          </a:left>
          <a:right>
            <a:ln w="12700" cap="flat">
              <a:solidFill>
                <a:schemeClr val="accent1">
                  <a:hueOff val="-113918"/>
                  <a:satOff val="19024"/>
                  <a:lumOff val="19749"/>
                </a:schemeClr>
              </a:solidFill>
              <a:prstDash val="solid"/>
              <a:miter lim="400000"/>
            </a:ln>
          </a:right>
          <a:top>
            <a:ln w="12700" cap="flat">
              <a:solidFill>
                <a:schemeClr val="accent1">
                  <a:hueOff val="-113918"/>
                  <a:satOff val="19024"/>
                  <a:lumOff val="19749"/>
                </a:schemeClr>
              </a:solidFill>
              <a:prstDash val="solid"/>
              <a:miter lim="400000"/>
            </a:ln>
          </a:top>
          <a:bottom>
            <a:ln w="12700" cap="flat">
              <a:solidFill>
                <a:schemeClr val="accent1">
                  <a:hueOff val="-113918"/>
                  <a:satOff val="19024"/>
                  <a:lumOff val="19749"/>
                </a:schemeClr>
              </a:solidFill>
              <a:prstDash val="solid"/>
              <a:miter lim="400000"/>
            </a:ln>
          </a:bottom>
          <a:insideH>
            <a:ln w="12700" cap="flat">
              <a:solidFill>
                <a:schemeClr val="accent1">
                  <a:hueOff val="-113918"/>
                  <a:satOff val="19024"/>
                  <a:lumOff val="19749"/>
                </a:schemeClr>
              </a:solidFill>
              <a:prstDash val="solid"/>
              <a:miter lim="400000"/>
            </a:ln>
          </a:insideH>
          <a:insideV>
            <a:ln w="12700" cap="flat">
              <a:solidFill>
                <a:schemeClr val="accent1">
                  <a:hueOff val="-113918"/>
                  <a:satOff val="19024"/>
                  <a:lumOff val="19749"/>
                </a:schemeClr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chemeClr val="accent1">
              <a:hueOff val="-113918"/>
              <a:satOff val="19024"/>
              <a:lumOff val="19749"/>
              <a:alpha val="35000"/>
            </a:schemeClr>
          </a:solidFill>
        </a:fill>
      </a:tcStyle>
    </a:band2H>
    <a:firstCol>
      <a:tcTxStyle b="off" i="off">
        <a:font>
          <a:latin typeface="Palatino"/>
          <a:ea typeface="Palatino"/>
          <a:cs typeface="Palatino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738AAF"/>
          </a:solidFill>
        </a:fill>
      </a:tcStyle>
    </a:firstCol>
    <a:lastRow>
      <a:tcTxStyle b="off" i="off">
        <a:font>
          <a:latin typeface="Palatino"/>
          <a:ea typeface="Palatino"/>
          <a:cs typeface="Palatino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chemeClr val="accent1">
                  <a:hueOff val="-113918"/>
                  <a:satOff val="19024"/>
                  <a:lumOff val="19749"/>
                </a:schemeClr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hueOff val="369195"/>
              <a:satOff val="13972"/>
              <a:lumOff val="-24493"/>
            </a:schemeClr>
          </a:solidFill>
        </a:fill>
      </a:tcStyle>
    </a:lastRow>
    <a:firstRow>
      <a:tcTxStyle b="off" i="off">
        <a:font>
          <a:latin typeface="Palatino"/>
          <a:ea typeface="Palatino"/>
          <a:cs typeface="Palatino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chemeClr val="accent1">
                  <a:hueOff val="-113918"/>
                  <a:satOff val="19024"/>
                  <a:lumOff val="19749"/>
                </a:schemeClr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hueOff val="369195"/>
              <a:satOff val="6343"/>
              <a:lumOff val="-13963"/>
            </a:schemeClr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Palatino"/>
          <a:ea typeface="Palatino"/>
          <a:cs typeface="Palatino"/>
        </a:font>
        <a:srgbClr val="414141"/>
      </a:tcTxStyle>
      <a:tcStyle>
        <a:tcBdr>
          <a:left>
            <a:ln w="12700" cap="flat">
              <a:solidFill>
                <a:srgbClr val="C9C3BA"/>
              </a:solidFill>
              <a:prstDash val="solid"/>
              <a:miter lim="400000"/>
            </a:ln>
          </a:left>
          <a:right>
            <a:ln w="12700" cap="flat">
              <a:solidFill>
                <a:srgbClr val="C9C3BA"/>
              </a:solidFill>
              <a:prstDash val="solid"/>
              <a:miter lim="400000"/>
            </a:ln>
          </a:right>
          <a:top>
            <a:ln w="12700" cap="flat">
              <a:solidFill>
                <a:srgbClr val="C9C3BA"/>
              </a:solidFill>
              <a:prstDash val="solid"/>
              <a:miter lim="400000"/>
            </a:ln>
          </a:top>
          <a:bottom>
            <a:ln w="12700" cap="flat">
              <a:solidFill>
                <a:srgbClr val="C9C3BA"/>
              </a:solidFill>
              <a:prstDash val="solid"/>
              <a:miter lim="400000"/>
            </a:ln>
          </a:bottom>
          <a:insideH>
            <a:ln w="12700" cap="flat">
              <a:solidFill>
                <a:srgbClr val="C9C3BA"/>
              </a:solidFill>
              <a:prstDash val="solid"/>
              <a:miter lim="400000"/>
            </a:ln>
          </a:insideH>
          <a:insideV>
            <a:ln w="12700" cap="flat">
              <a:solidFill>
                <a:srgbClr val="C9C3BA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C9C3BA">
              <a:alpha val="50000"/>
            </a:srgbClr>
          </a:solidFill>
        </a:fill>
      </a:tcStyle>
    </a:band2H>
    <a:firstCol>
      <a:tcTxStyle b="off" i="off">
        <a:font>
          <a:latin typeface="Palatino"/>
          <a:ea typeface="Palatino"/>
          <a:cs typeface="Palatino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66635F"/>
          </a:solidFill>
        </a:fill>
      </a:tcStyle>
    </a:firstCol>
    <a:lastRow>
      <a:tcTxStyle b="off" i="off">
        <a:font>
          <a:latin typeface="Palatino"/>
          <a:ea typeface="Palatino"/>
          <a:cs typeface="Palatino"/>
        </a:font>
        <a:srgbClr val="414141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C9C3BA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lastRow>
    <a:firstRow>
      <a:tcTxStyle b="off" i="off">
        <a:font>
          <a:latin typeface="Palatino"/>
          <a:ea typeface="Palatino"/>
          <a:cs typeface="Palatino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C9C3BA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89847F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Palatino"/>
          <a:ea typeface="Palatino"/>
          <a:cs typeface="Palatino"/>
        </a:font>
        <a:srgbClr val="414141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89847F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89847F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89847F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C9C3BA">
              <a:alpha val="35000"/>
            </a:srgbClr>
          </a:solidFill>
        </a:fill>
      </a:tcStyle>
    </a:band2H>
    <a:firstCol>
      <a:tcTxStyle b="off" i="off">
        <a:font>
          <a:latin typeface="Palatino"/>
          <a:ea typeface="Palatino"/>
          <a:cs typeface="Palatino"/>
        </a:font>
        <a:srgbClr val="414141"/>
      </a:tcTxStyle>
      <a:tcStyle>
        <a:tcBdr>
          <a:left>
            <a:ln w="12700" cap="flat">
              <a:noFill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89847F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89847F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89847F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firstCol>
    <a:lastRow>
      <a:tcTxStyle b="off" i="off">
        <a:font>
          <a:latin typeface="Palatino"/>
          <a:ea typeface="Palatino"/>
          <a:cs typeface="Palatino"/>
        </a:font>
        <a:srgbClr val="414141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89847F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lastRow>
    <a:firstRow>
      <a:tcTxStyle b="off" i="off">
        <a:font>
          <a:latin typeface="Palatino"/>
          <a:ea typeface="Palatino"/>
          <a:cs typeface="Palatino"/>
        </a:font>
        <a:srgbClr val="414141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254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89847F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94694"/>
  </p:normalViewPr>
  <p:slideViewPr>
    <p:cSldViewPr snapToGrid="0" snapToObjects="1">
      <p:cViewPr varScale="1">
        <p:scale>
          <a:sx n="71" d="100"/>
          <a:sy n="71" d="100"/>
        </p:scale>
        <p:origin x="1206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Shape 130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31" name="Shape 131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riangle"/>
          <p:cNvSpPr/>
          <p:nvPr/>
        </p:nvSpPr>
        <p:spPr>
          <a:xfrm>
            <a:off x="508000" y="6591300"/>
            <a:ext cx="11999453" cy="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extrusionOk="0">
                <a:moveTo>
                  <a:pt x="0" y="0"/>
                </a:moveTo>
                <a:lnTo>
                  <a:pt x="21600" y="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ln w="12700">
            <a:solidFill>
              <a:srgbClr val="444444">
                <a:alpha val="30000"/>
              </a:srgbClr>
            </a:solidFill>
            <a:miter lim="400000"/>
          </a:ln>
        </p:spPr>
        <p:txBody>
          <a:bodyPr lIns="50800" tIns="50800" rIns="50800" bIns="50800" anchor="ctr"/>
          <a:lstStyle/>
          <a:p>
            <a:pPr algn="l" defTabSz="45720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14" name="Triangle"/>
          <p:cNvSpPr/>
          <p:nvPr/>
        </p:nvSpPr>
        <p:spPr>
          <a:xfrm>
            <a:off x="508000" y="4089400"/>
            <a:ext cx="12000019" cy="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extrusionOk="0">
                <a:moveTo>
                  <a:pt x="0" y="0"/>
                </a:moveTo>
                <a:lnTo>
                  <a:pt x="21600" y="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ln w="12700">
            <a:solidFill>
              <a:srgbClr val="444444">
                <a:alpha val="30000"/>
              </a:srgbClr>
            </a:solidFill>
            <a:miter lim="400000"/>
          </a:ln>
        </p:spPr>
        <p:txBody>
          <a:bodyPr lIns="50800" tIns="50800" rIns="50800" bIns="50800" anchor="ctr"/>
          <a:lstStyle/>
          <a:p>
            <a:pPr algn="l" defTabSz="45720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15" name="Triangle"/>
          <p:cNvSpPr/>
          <p:nvPr/>
        </p:nvSpPr>
        <p:spPr>
          <a:xfrm rot="16200000">
            <a:off x="7172923" y="5347634"/>
            <a:ext cx="1642759" cy="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extrusionOk="0">
                <a:moveTo>
                  <a:pt x="0" y="0"/>
                </a:moveTo>
                <a:lnTo>
                  <a:pt x="21600" y="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ln w="12700">
            <a:solidFill>
              <a:srgbClr val="444444">
                <a:alpha val="30000"/>
              </a:srgbClr>
            </a:solidFill>
            <a:miter lim="400000"/>
          </a:ln>
        </p:spPr>
        <p:txBody>
          <a:bodyPr lIns="50800" tIns="50800" rIns="50800" bIns="50800" anchor="ctr"/>
          <a:lstStyle/>
          <a:p>
            <a:pPr algn="l" defTabSz="45720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16" name="Lorem Ipsum Dolor"/>
          <p:cNvSpPr>
            <a:spLocks noGrp="1"/>
          </p:cNvSpPr>
          <p:nvPr>
            <p:ph type="body" sz="quarter" idx="13"/>
          </p:nvPr>
        </p:nvSpPr>
        <p:spPr>
          <a:xfrm>
            <a:off x="508000" y="3505200"/>
            <a:ext cx="7200900" cy="508000"/>
          </a:xfrm>
          <a:prstGeom prst="rect">
            <a:avLst/>
          </a:prstGeom>
        </p:spPr>
        <p:txBody>
          <a:bodyPr>
            <a:sp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buClrTx/>
              <a:buSzTx/>
              <a:buFontTx/>
              <a:buNone/>
              <a:defRPr sz="2400" i="1"/>
            </a:lvl1pPr>
          </a:lstStyle>
          <a:p>
            <a:r>
              <a:t>Lorem Ipsum Dolor</a:t>
            </a:r>
          </a:p>
        </p:txBody>
      </p:sp>
      <p:sp>
        <p:nvSpPr>
          <p:cNvPr id="17" name="Title Text"/>
          <p:cNvSpPr txBox="1">
            <a:spLocks noGrp="1"/>
          </p:cNvSpPr>
          <p:nvPr>
            <p:ph type="title"/>
          </p:nvPr>
        </p:nvSpPr>
        <p:spPr>
          <a:xfrm>
            <a:off x="508000" y="4140200"/>
            <a:ext cx="7200900" cy="2413000"/>
          </a:xfrm>
          <a:prstGeom prst="rect">
            <a:avLst/>
          </a:prstGeom>
        </p:spPr>
        <p:txBody>
          <a:bodyPr/>
          <a:lstStyle>
            <a:lvl1pPr algn="l"/>
          </a:lstStyle>
          <a:p>
            <a:r>
              <a:t>Title Text</a:t>
            </a:r>
          </a:p>
        </p:txBody>
      </p:sp>
      <p:sp>
        <p:nvSpPr>
          <p:cNvPr id="18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8280400" y="4140200"/>
            <a:ext cx="4241800" cy="241300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ClrTx/>
              <a:buSzTx/>
              <a:buFontTx/>
              <a:buNone/>
              <a:defRPr sz="2400"/>
            </a:lvl1pPr>
            <a:lvl2pPr marL="0" indent="228600">
              <a:spcBef>
                <a:spcPts val="0"/>
              </a:spcBef>
              <a:buClrTx/>
              <a:buSzTx/>
              <a:buFontTx/>
              <a:buNone/>
              <a:defRPr sz="2400"/>
            </a:lvl2pPr>
            <a:lvl3pPr marL="0" indent="457200">
              <a:spcBef>
                <a:spcPts val="0"/>
              </a:spcBef>
              <a:buClrTx/>
              <a:buSzTx/>
              <a:buFontTx/>
              <a:buNone/>
              <a:defRPr sz="2400"/>
            </a:lvl3pPr>
            <a:lvl4pPr marL="0" indent="685800">
              <a:spcBef>
                <a:spcPts val="0"/>
              </a:spcBef>
              <a:buClrTx/>
              <a:buSzTx/>
              <a:buFontTx/>
              <a:buNone/>
              <a:defRPr sz="2400"/>
            </a:lvl4pPr>
            <a:lvl5pPr marL="0" indent="914400">
              <a:spcBef>
                <a:spcPts val="0"/>
              </a:spcBef>
              <a:buClrTx/>
              <a:buSzTx/>
              <a:buFontTx/>
              <a:buNone/>
              <a:defRPr sz="24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9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–Johnny Appleseed"/>
          <p:cNvSpPr>
            <a:spLocks noGrp="1"/>
          </p:cNvSpPr>
          <p:nvPr>
            <p:ph type="body" sz="quarter" idx="13"/>
          </p:nvPr>
        </p:nvSpPr>
        <p:spPr>
          <a:xfrm>
            <a:off x="533400" y="5969000"/>
            <a:ext cx="11938000" cy="609600"/>
          </a:xfrm>
          <a:prstGeom prst="rect">
            <a:avLst/>
          </a:prstGeom>
        </p:spPr>
        <p:txBody>
          <a:bodyPr anchor="t">
            <a:spAutoFit/>
          </a:bodyPr>
          <a:lstStyle>
            <a:lvl1pPr marL="0" indent="0" algn="ctr">
              <a:spcBef>
                <a:spcPts val="1200"/>
              </a:spcBef>
              <a:buClrTx/>
              <a:buSzTx/>
              <a:buFontTx/>
              <a:buNone/>
              <a:defRPr sz="3000" i="1"/>
            </a:lvl1pPr>
          </a:lstStyle>
          <a:p>
            <a:r>
              <a:t>–Johnny Appleseed</a:t>
            </a:r>
          </a:p>
        </p:txBody>
      </p:sp>
      <p:sp>
        <p:nvSpPr>
          <p:cNvPr id="108" name="“Type a quote here.”"/>
          <p:cNvSpPr>
            <a:spLocks noGrp="1"/>
          </p:cNvSpPr>
          <p:nvPr>
            <p:ph type="body" sz="quarter" idx="14"/>
          </p:nvPr>
        </p:nvSpPr>
        <p:spPr>
          <a:xfrm>
            <a:off x="1270000" y="4254500"/>
            <a:ext cx="10464800" cy="711200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>
              <a:spcBef>
                <a:spcPts val="0"/>
              </a:spcBef>
              <a:buClrTx/>
              <a:buSzTx/>
              <a:buFontTx/>
              <a:buNone/>
            </a:lvl1pPr>
          </a:lstStyle>
          <a:p>
            <a:r>
              <a:t>“Type a quote here.” </a:t>
            </a:r>
          </a:p>
        </p:txBody>
      </p:sp>
      <p:sp>
        <p:nvSpPr>
          <p:cNvPr id="109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Image"/>
          <p:cNvSpPr>
            <a:spLocks noGrp="1"/>
          </p:cNvSpPr>
          <p:nvPr>
            <p:ph type="pic" idx="13"/>
          </p:nvPr>
        </p:nvSpPr>
        <p:spPr>
          <a:xfrm>
            <a:off x="0" y="0"/>
            <a:ext cx="13004800" cy="97536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117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Photo -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riangle"/>
          <p:cNvSpPr/>
          <p:nvPr/>
        </p:nvSpPr>
        <p:spPr>
          <a:xfrm rot="16200000">
            <a:off x="7172923" y="7874934"/>
            <a:ext cx="1642759" cy="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extrusionOk="0">
                <a:moveTo>
                  <a:pt x="0" y="0"/>
                </a:moveTo>
                <a:lnTo>
                  <a:pt x="21600" y="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ln w="12700">
            <a:solidFill>
              <a:srgbClr val="444444">
                <a:alpha val="30000"/>
              </a:srgbClr>
            </a:solidFill>
            <a:miter lim="400000"/>
          </a:ln>
        </p:spPr>
        <p:txBody>
          <a:bodyPr lIns="50800" tIns="50800" rIns="50800" bIns="50800" anchor="ctr"/>
          <a:lstStyle/>
          <a:p>
            <a:pPr algn="l" defTabSz="45720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27" name="Triangle"/>
          <p:cNvSpPr/>
          <p:nvPr/>
        </p:nvSpPr>
        <p:spPr>
          <a:xfrm>
            <a:off x="508000" y="9131300"/>
            <a:ext cx="11999453" cy="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extrusionOk="0">
                <a:moveTo>
                  <a:pt x="0" y="0"/>
                </a:moveTo>
                <a:lnTo>
                  <a:pt x="21600" y="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ln w="12700">
            <a:solidFill>
              <a:srgbClr val="444444">
                <a:alpha val="30000"/>
              </a:srgbClr>
            </a:solidFill>
            <a:miter lim="400000"/>
          </a:ln>
        </p:spPr>
        <p:txBody>
          <a:bodyPr lIns="50800" tIns="50800" rIns="50800" bIns="50800" anchor="ctr"/>
          <a:lstStyle/>
          <a:p>
            <a:pPr algn="l" defTabSz="45720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28" name="Triangle"/>
          <p:cNvSpPr/>
          <p:nvPr/>
        </p:nvSpPr>
        <p:spPr>
          <a:xfrm>
            <a:off x="508000" y="6629400"/>
            <a:ext cx="12000019" cy="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extrusionOk="0">
                <a:moveTo>
                  <a:pt x="0" y="0"/>
                </a:moveTo>
                <a:lnTo>
                  <a:pt x="21600" y="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ln w="12700">
            <a:solidFill>
              <a:srgbClr val="444444">
                <a:alpha val="30000"/>
              </a:srgbClr>
            </a:solidFill>
            <a:miter lim="400000"/>
          </a:ln>
        </p:spPr>
        <p:txBody>
          <a:bodyPr lIns="50800" tIns="50800" rIns="50800" bIns="50800" anchor="ctr"/>
          <a:lstStyle/>
          <a:p>
            <a:pPr algn="l" defTabSz="45720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29" name="Triangle"/>
          <p:cNvSpPr/>
          <p:nvPr/>
        </p:nvSpPr>
        <p:spPr>
          <a:xfrm rot="16200000">
            <a:off x="7172923" y="7874934"/>
            <a:ext cx="1642759" cy="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extrusionOk="0">
                <a:moveTo>
                  <a:pt x="0" y="0"/>
                </a:moveTo>
                <a:lnTo>
                  <a:pt x="21600" y="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ln w="12700">
            <a:solidFill>
              <a:srgbClr val="444444">
                <a:alpha val="30000"/>
              </a:srgbClr>
            </a:solidFill>
            <a:miter lim="400000"/>
          </a:ln>
        </p:spPr>
        <p:txBody>
          <a:bodyPr lIns="50800" tIns="50800" rIns="50800" bIns="50800" anchor="ctr"/>
          <a:lstStyle/>
          <a:p>
            <a:pPr algn="l" defTabSz="45720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30" name="Lorem Ipsum Dolor"/>
          <p:cNvSpPr>
            <a:spLocks noGrp="1"/>
          </p:cNvSpPr>
          <p:nvPr>
            <p:ph type="body" sz="quarter" idx="13"/>
          </p:nvPr>
        </p:nvSpPr>
        <p:spPr>
          <a:xfrm>
            <a:off x="508000" y="6096000"/>
            <a:ext cx="7200900" cy="508000"/>
          </a:xfrm>
          <a:prstGeom prst="rect">
            <a:avLst/>
          </a:prstGeom>
        </p:spPr>
        <p:txBody>
          <a:bodyPr>
            <a:sp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buClrTx/>
              <a:buSzTx/>
              <a:buFontTx/>
              <a:buNone/>
              <a:defRPr sz="2400" i="1"/>
            </a:lvl1pPr>
          </a:lstStyle>
          <a:p>
            <a:r>
              <a:t>Lorem Ipsum Dolor</a:t>
            </a:r>
          </a:p>
        </p:txBody>
      </p:sp>
      <p:sp>
        <p:nvSpPr>
          <p:cNvPr id="31" name="Image"/>
          <p:cNvSpPr>
            <a:spLocks noGrp="1"/>
          </p:cNvSpPr>
          <p:nvPr>
            <p:ph type="pic" idx="14"/>
          </p:nvPr>
        </p:nvSpPr>
        <p:spPr>
          <a:xfrm>
            <a:off x="596900" y="633461"/>
            <a:ext cx="11811000" cy="5207001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32" name="Title Text"/>
          <p:cNvSpPr txBox="1">
            <a:spLocks noGrp="1"/>
          </p:cNvSpPr>
          <p:nvPr>
            <p:ph type="title"/>
          </p:nvPr>
        </p:nvSpPr>
        <p:spPr>
          <a:xfrm>
            <a:off x="508000" y="6680200"/>
            <a:ext cx="7200900" cy="2413000"/>
          </a:xfrm>
          <a:prstGeom prst="rect">
            <a:avLst/>
          </a:prstGeom>
        </p:spPr>
        <p:txBody>
          <a:bodyPr/>
          <a:lstStyle>
            <a:lvl1pPr algn="l"/>
          </a:lstStyle>
          <a:p>
            <a:r>
              <a:t>Title Text</a:t>
            </a:r>
          </a:p>
        </p:txBody>
      </p:sp>
      <p:sp>
        <p:nvSpPr>
          <p:cNvPr id="33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8280400" y="6680200"/>
            <a:ext cx="4241800" cy="241300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ClrTx/>
              <a:buSzTx/>
              <a:buFontTx/>
              <a:buNone/>
              <a:defRPr sz="2400"/>
            </a:lvl1pPr>
            <a:lvl2pPr marL="0" indent="228600">
              <a:spcBef>
                <a:spcPts val="0"/>
              </a:spcBef>
              <a:buClrTx/>
              <a:buSzTx/>
              <a:buFontTx/>
              <a:buNone/>
              <a:defRPr sz="2400"/>
            </a:lvl2pPr>
            <a:lvl3pPr marL="0" indent="457200">
              <a:spcBef>
                <a:spcPts val="0"/>
              </a:spcBef>
              <a:buClrTx/>
              <a:buSzTx/>
              <a:buFontTx/>
              <a:buNone/>
              <a:defRPr sz="2400"/>
            </a:lvl3pPr>
            <a:lvl4pPr marL="0" indent="685800">
              <a:spcBef>
                <a:spcPts val="0"/>
              </a:spcBef>
              <a:buClrTx/>
              <a:buSzTx/>
              <a:buFontTx/>
              <a:buNone/>
              <a:defRPr sz="2400"/>
            </a:lvl4pPr>
            <a:lvl5pPr marL="0" indent="914400">
              <a:spcBef>
                <a:spcPts val="0"/>
              </a:spcBef>
              <a:buClrTx/>
              <a:buSzTx/>
              <a:buFontTx/>
              <a:buNone/>
              <a:defRPr sz="24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4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- C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Title Text"/>
          <p:cNvSpPr txBox="1">
            <a:spLocks noGrp="1"/>
          </p:cNvSpPr>
          <p:nvPr>
            <p:ph type="title"/>
          </p:nvPr>
        </p:nvSpPr>
        <p:spPr>
          <a:xfrm>
            <a:off x="508000" y="3670300"/>
            <a:ext cx="11988800" cy="2413000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42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Photo -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Triangle"/>
          <p:cNvSpPr/>
          <p:nvPr/>
        </p:nvSpPr>
        <p:spPr>
          <a:xfrm>
            <a:off x="508000" y="4876800"/>
            <a:ext cx="5676374" cy="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extrusionOk="0">
                <a:moveTo>
                  <a:pt x="0" y="0"/>
                </a:moveTo>
                <a:lnTo>
                  <a:pt x="21600" y="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ln w="12700">
            <a:solidFill>
              <a:srgbClr val="444444">
                <a:alpha val="30000"/>
              </a:srgbClr>
            </a:solidFill>
            <a:miter lim="400000"/>
          </a:ln>
        </p:spPr>
        <p:txBody>
          <a:bodyPr lIns="50800" tIns="50800" rIns="50800" bIns="50800" anchor="ctr"/>
          <a:lstStyle/>
          <a:p>
            <a:pPr algn="l" defTabSz="45720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50" name="Triangle"/>
          <p:cNvSpPr/>
          <p:nvPr/>
        </p:nvSpPr>
        <p:spPr>
          <a:xfrm>
            <a:off x="508000" y="2768600"/>
            <a:ext cx="5676316" cy="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extrusionOk="0">
                <a:moveTo>
                  <a:pt x="0" y="0"/>
                </a:moveTo>
                <a:lnTo>
                  <a:pt x="21600" y="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ln w="12700">
            <a:solidFill>
              <a:srgbClr val="444444">
                <a:alpha val="30000"/>
              </a:srgbClr>
            </a:solidFill>
            <a:miter lim="400000"/>
          </a:ln>
        </p:spPr>
        <p:txBody>
          <a:bodyPr lIns="50800" tIns="50800" rIns="50800" bIns="50800" anchor="ctr"/>
          <a:lstStyle/>
          <a:p>
            <a:pPr algn="l" defTabSz="45720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51" name="Lorem Ipsum Dolor"/>
          <p:cNvSpPr>
            <a:spLocks noGrp="1"/>
          </p:cNvSpPr>
          <p:nvPr>
            <p:ph type="body" sz="quarter" idx="13"/>
          </p:nvPr>
        </p:nvSpPr>
        <p:spPr>
          <a:xfrm>
            <a:off x="508000" y="2171700"/>
            <a:ext cx="5676900" cy="508000"/>
          </a:xfrm>
          <a:prstGeom prst="rect">
            <a:avLst/>
          </a:prstGeom>
        </p:spPr>
        <p:txBody>
          <a:bodyPr anchor="b">
            <a:sp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buClrTx/>
              <a:buSzTx/>
              <a:buFontTx/>
              <a:buNone/>
              <a:defRPr sz="2400" i="1"/>
            </a:lvl1pPr>
          </a:lstStyle>
          <a:p>
            <a:r>
              <a:t>Lorem Ipsum Dolor</a:t>
            </a:r>
          </a:p>
        </p:txBody>
      </p:sp>
      <p:sp>
        <p:nvSpPr>
          <p:cNvPr id="52" name="Image"/>
          <p:cNvSpPr>
            <a:spLocks noGrp="1"/>
          </p:cNvSpPr>
          <p:nvPr>
            <p:ph type="pic" sz="half" idx="14"/>
          </p:nvPr>
        </p:nvSpPr>
        <p:spPr>
          <a:xfrm>
            <a:off x="6818219" y="647699"/>
            <a:ext cx="5588001" cy="8331201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53" name="Title Text"/>
          <p:cNvSpPr txBox="1">
            <a:spLocks noGrp="1"/>
          </p:cNvSpPr>
          <p:nvPr>
            <p:ph type="title"/>
          </p:nvPr>
        </p:nvSpPr>
        <p:spPr>
          <a:xfrm>
            <a:off x="508000" y="2806700"/>
            <a:ext cx="5676900" cy="2032000"/>
          </a:xfrm>
          <a:prstGeom prst="rect">
            <a:avLst/>
          </a:prstGeom>
        </p:spPr>
        <p:txBody>
          <a:bodyPr/>
          <a:lstStyle>
            <a:lvl1pPr algn="l">
              <a:defRPr sz="5600"/>
            </a:lvl1pPr>
          </a:lstStyle>
          <a:p>
            <a:r>
              <a:t>Title Text</a:t>
            </a:r>
          </a:p>
        </p:txBody>
      </p:sp>
      <p:sp>
        <p:nvSpPr>
          <p:cNvPr id="54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508000" y="5029200"/>
            <a:ext cx="5676900" cy="4013200"/>
          </a:xfrm>
          <a:prstGeom prst="rect">
            <a:avLst/>
          </a:prstGeom>
        </p:spPr>
        <p:txBody>
          <a:bodyPr anchor="t"/>
          <a:lstStyle>
            <a:lvl1pPr marL="0" indent="0">
              <a:spcBef>
                <a:spcPts val="0"/>
              </a:spcBef>
              <a:buClrTx/>
              <a:buSzTx/>
              <a:buFontTx/>
              <a:buNone/>
              <a:defRPr sz="2400"/>
            </a:lvl1pPr>
            <a:lvl2pPr marL="0" indent="228600">
              <a:spcBef>
                <a:spcPts val="0"/>
              </a:spcBef>
              <a:buClrTx/>
              <a:buSzTx/>
              <a:buFontTx/>
              <a:buNone/>
              <a:defRPr sz="2400"/>
            </a:lvl2pPr>
            <a:lvl3pPr marL="0" indent="457200">
              <a:spcBef>
                <a:spcPts val="0"/>
              </a:spcBef>
              <a:buClrTx/>
              <a:buSzTx/>
              <a:buFontTx/>
              <a:buNone/>
              <a:defRPr sz="2400"/>
            </a:lvl3pPr>
            <a:lvl4pPr marL="0" indent="685800">
              <a:spcBef>
                <a:spcPts val="0"/>
              </a:spcBef>
              <a:buClrTx/>
              <a:buSzTx/>
              <a:buFontTx/>
              <a:buNone/>
              <a:defRPr sz="2400"/>
            </a:lvl4pPr>
            <a:lvl5pPr marL="0" indent="914400">
              <a:spcBef>
                <a:spcPts val="0"/>
              </a:spcBef>
              <a:buClrTx/>
              <a:buSzTx/>
              <a:buFontTx/>
              <a:buNone/>
              <a:defRPr sz="24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-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6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71" name="Body Level One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2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Image"/>
          <p:cNvSpPr>
            <a:spLocks noGrp="1"/>
          </p:cNvSpPr>
          <p:nvPr>
            <p:ph type="pic" sz="half" idx="13"/>
          </p:nvPr>
        </p:nvSpPr>
        <p:spPr>
          <a:xfrm>
            <a:off x="6819900" y="2654300"/>
            <a:ext cx="5588000" cy="6350000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0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81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508000" y="2730500"/>
            <a:ext cx="5816600" cy="6350000"/>
          </a:xfrm>
          <a:prstGeom prst="rect">
            <a:avLst/>
          </a:prstGeom>
        </p:spPr>
        <p:txBody>
          <a:bodyPr/>
          <a:lstStyle>
            <a:lvl1pPr marL="393700" indent="-393700">
              <a:spcBef>
                <a:spcPts val="1800"/>
              </a:spcBef>
              <a:buSzPct val="65000"/>
              <a:defRPr sz="3000"/>
            </a:lvl1pPr>
            <a:lvl2pPr marL="787400" indent="-393700">
              <a:spcBef>
                <a:spcPts val="1800"/>
              </a:spcBef>
              <a:buSzPct val="65000"/>
              <a:defRPr sz="3000"/>
            </a:lvl2pPr>
            <a:lvl3pPr marL="1181100" indent="-393700">
              <a:spcBef>
                <a:spcPts val="1800"/>
              </a:spcBef>
              <a:buSzPct val="65000"/>
              <a:defRPr sz="3000"/>
            </a:lvl3pPr>
            <a:lvl4pPr marL="1574800" indent="-393700">
              <a:spcBef>
                <a:spcPts val="1800"/>
              </a:spcBef>
              <a:buSzPct val="65000"/>
              <a:defRPr sz="3000"/>
            </a:lvl4pPr>
            <a:lvl5pPr marL="1968500" indent="-393700">
              <a:spcBef>
                <a:spcPts val="1800"/>
              </a:spcBef>
              <a:buSzPct val="65000"/>
              <a:defRPr sz="30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82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Body Level One…"/>
          <p:cNvSpPr txBox="1">
            <a:spLocks noGrp="1"/>
          </p:cNvSpPr>
          <p:nvPr>
            <p:ph type="body" idx="1"/>
          </p:nvPr>
        </p:nvSpPr>
        <p:spPr>
          <a:xfrm>
            <a:off x="508000" y="1270000"/>
            <a:ext cx="11988800" cy="7213600"/>
          </a:xfrm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90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Photo - 3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Image"/>
          <p:cNvSpPr>
            <a:spLocks noGrp="1"/>
          </p:cNvSpPr>
          <p:nvPr>
            <p:ph type="pic" sz="quarter" idx="13"/>
          </p:nvPr>
        </p:nvSpPr>
        <p:spPr>
          <a:xfrm>
            <a:off x="6856319" y="4772799"/>
            <a:ext cx="5499101" cy="4229101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98" name="Image"/>
          <p:cNvSpPr>
            <a:spLocks noGrp="1"/>
          </p:cNvSpPr>
          <p:nvPr>
            <p:ph type="pic" sz="quarter" idx="14"/>
          </p:nvPr>
        </p:nvSpPr>
        <p:spPr>
          <a:xfrm>
            <a:off x="6860562" y="609600"/>
            <a:ext cx="5499101" cy="3530600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99" name="Image"/>
          <p:cNvSpPr>
            <a:spLocks noGrp="1"/>
          </p:cNvSpPr>
          <p:nvPr>
            <p:ph type="pic" sz="half" idx="15"/>
          </p:nvPr>
        </p:nvSpPr>
        <p:spPr>
          <a:xfrm>
            <a:off x="557119" y="609599"/>
            <a:ext cx="5588001" cy="8394701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100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riangle"/>
          <p:cNvSpPr/>
          <p:nvPr/>
        </p:nvSpPr>
        <p:spPr>
          <a:xfrm>
            <a:off x="508000" y="2171700"/>
            <a:ext cx="11997292" cy="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extrusionOk="0">
                <a:moveTo>
                  <a:pt x="0" y="0"/>
                </a:moveTo>
                <a:lnTo>
                  <a:pt x="21600" y="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ln w="12700">
            <a:solidFill>
              <a:srgbClr val="444444">
                <a:alpha val="30000"/>
              </a:srgbClr>
            </a:solidFill>
            <a:miter lim="400000"/>
          </a:ln>
        </p:spPr>
        <p:txBody>
          <a:bodyPr lIns="50800" tIns="50800" rIns="50800" bIns="50800" anchor="ctr"/>
          <a:lstStyle/>
          <a:p>
            <a:pPr algn="l" defTabSz="45720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3" name="Triangle"/>
          <p:cNvSpPr/>
          <p:nvPr/>
        </p:nvSpPr>
        <p:spPr>
          <a:xfrm>
            <a:off x="508000" y="635000"/>
            <a:ext cx="11997292" cy="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extrusionOk="0">
                <a:moveTo>
                  <a:pt x="0" y="0"/>
                </a:moveTo>
                <a:lnTo>
                  <a:pt x="21600" y="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ln w="12700">
            <a:solidFill>
              <a:srgbClr val="444444">
                <a:alpha val="30000"/>
              </a:srgbClr>
            </a:solidFill>
            <a:miter lim="400000"/>
          </a:ln>
        </p:spPr>
        <p:txBody>
          <a:bodyPr lIns="50800" tIns="50800" rIns="50800" bIns="50800" anchor="ctr"/>
          <a:lstStyle/>
          <a:p>
            <a:pPr algn="l" defTabSz="45720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4" name="Title Text"/>
          <p:cNvSpPr txBox="1">
            <a:spLocks noGrp="1"/>
          </p:cNvSpPr>
          <p:nvPr>
            <p:ph type="title"/>
          </p:nvPr>
        </p:nvSpPr>
        <p:spPr>
          <a:xfrm>
            <a:off x="508000" y="800100"/>
            <a:ext cx="11988800" cy="12192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normAutofit/>
          </a:bodyPr>
          <a:lstStyle/>
          <a:p>
            <a:r>
              <a:t>Title Text</a:t>
            </a:r>
          </a:p>
        </p:txBody>
      </p:sp>
      <p:sp>
        <p:nvSpPr>
          <p:cNvPr id="5" name="Body Level One…"/>
          <p:cNvSpPr txBox="1">
            <a:spLocks noGrp="1"/>
          </p:cNvSpPr>
          <p:nvPr>
            <p:ph type="body" idx="1"/>
          </p:nvPr>
        </p:nvSpPr>
        <p:spPr>
          <a:xfrm>
            <a:off x="508000" y="2628900"/>
            <a:ext cx="11988800" cy="6096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normAutofit/>
          </a:bodyPr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6324599" y="9258300"/>
            <a:ext cx="342901" cy="406400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>
            <a:spAutoFit/>
          </a:bodyPr>
          <a:lstStyle>
            <a:lvl1pPr>
              <a:defRPr sz="1800">
                <a:solidFill>
                  <a:srgbClr val="4C4946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ransition spd="med"/>
  <p:txStyles>
    <p:titleStyle>
      <a:lvl1pPr marL="0" marR="0" indent="0" algn="ctr" defTabSz="584200" rtl="0" latinLnBrk="0">
        <a:lnSpc>
          <a:spcPct val="90000"/>
        </a:lnSpc>
        <a:spcBef>
          <a:spcPts val="1600"/>
        </a:spcBef>
        <a:spcAft>
          <a:spcPts val="0"/>
        </a:spcAft>
        <a:buClrTx/>
        <a:buSzTx/>
        <a:buFontTx/>
        <a:buNone/>
        <a:tabLst/>
        <a:defRPr sz="7000" b="0" i="0" u="none" strike="noStrike" cap="none" spc="0" baseline="0">
          <a:ln>
            <a:noFill/>
          </a:ln>
          <a:solidFill>
            <a:srgbClr val="D93E2B"/>
          </a:solidFill>
          <a:uFillTx/>
          <a:latin typeface="+mn-lt"/>
          <a:ea typeface="+mn-ea"/>
          <a:cs typeface="+mn-cs"/>
          <a:sym typeface="Bodoni SvtyTwo ITC TT-Book"/>
        </a:defRPr>
      </a:lvl1pPr>
      <a:lvl2pPr marL="0" marR="0" indent="228600" algn="ctr" defTabSz="584200" rtl="0" latinLnBrk="0">
        <a:lnSpc>
          <a:spcPct val="90000"/>
        </a:lnSpc>
        <a:spcBef>
          <a:spcPts val="1600"/>
        </a:spcBef>
        <a:spcAft>
          <a:spcPts val="0"/>
        </a:spcAft>
        <a:buClrTx/>
        <a:buSzTx/>
        <a:buFontTx/>
        <a:buNone/>
        <a:tabLst/>
        <a:defRPr sz="7000" b="0" i="0" u="none" strike="noStrike" cap="none" spc="0" baseline="0">
          <a:ln>
            <a:noFill/>
          </a:ln>
          <a:solidFill>
            <a:srgbClr val="D93E2B"/>
          </a:solidFill>
          <a:uFillTx/>
          <a:latin typeface="+mn-lt"/>
          <a:ea typeface="+mn-ea"/>
          <a:cs typeface="+mn-cs"/>
          <a:sym typeface="Bodoni SvtyTwo ITC TT-Book"/>
        </a:defRPr>
      </a:lvl2pPr>
      <a:lvl3pPr marL="0" marR="0" indent="457200" algn="ctr" defTabSz="584200" rtl="0" latinLnBrk="0">
        <a:lnSpc>
          <a:spcPct val="90000"/>
        </a:lnSpc>
        <a:spcBef>
          <a:spcPts val="1600"/>
        </a:spcBef>
        <a:spcAft>
          <a:spcPts val="0"/>
        </a:spcAft>
        <a:buClrTx/>
        <a:buSzTx/>
        <a:buFontTx/>
        <a:buNone/>
        <a:tabLst/>
        <a:defRPr sz="7000" b="0" i="0" u="none" strike="noStrike" cap="none" spc="0" baseline="0">
          <a:ln>
            <a:noFill/>
          </a:ln>
          <a:solidFill>
            <a:srgbClr val="D93E2B"/>
          </a:solidFill>
          <a:uFillTx/>
          <a:latin typeface="+mn-lt"/>
          <a:ea typeface="+mn-ea"/>
          <a:cs typeface="+mn-cs"/>
          <a:sym typeface="Bodoni SvtyTwo ITC TT-Book"/>
        </a:defRPr>
      </a:lvl3pPr>
      <a:lvl4pPr marL="0" marR="0" indent="685800" algn="ctr" defTabSz="584200" rtl="0" latinLnBrk="0">
        <a:lnSpc>
          <a:spcPct val="90000"/>
        </a:lnSpc>
        <a:spcBef>
          <a:spcPts val="1600"/>
        </a:spcBef>
        <a:spcAft>
          <a:spcPts val="0"/>
        </a:spcAft>
        <a:buClrTx/>
        <a:buSzTx/>
        <a:buFontTx/>
        <a:buNone/>
        <a:tabLst/>
        <a:defRPr sz="7000" b="0" i="0" u="none" strike="noStrike" cap="none" spc="0" baseline="0">
          <a:ln>
            <a:noFill/>
          </a:ln>
          <a:solidFill>
            <a:srgbClr val="D93E2B"/>
          </a:solidFill>
          <a:uFillTx/>
          <a:latin typeface="+mn-lt"/>
          <a:ea typeface="+mn-ea"/>
          <a:cs typeface="+mn-cs"/>
          <a:sym typeface="Bodoni SvtyTwo ITC TT-Book"/>
        </a:defRPr>
      </a:lvl4pPr>
      <a:lvl5pPr marL="0" marR="0" indent="914400" algn="ctr" defTabSz="584200" rtl="0" latinLnBrk="0">
        <a:lnSpc>
          <a:spcPct val="90000"/>
        </a:lnSpc>
        <a:spcBef>
          <a:spcPts val="1600"/>
        </a:spcBef>
        <a:spcAft>
          <a:spcPts val="0"/>
        </a:spcAft>
        <a:buClrTx/>
        <a:buSzTx/>
        <a:buFontTx/>
        <a:buNone/>
        <a:tabLst/>
        <a:defRPr sz="7000" b="0" i="0" u="none" strike="noStrike" cap="none" spc="0" baseline="0">
          <a:ln>
            <a:noFill/>
          </a:ln>
          <a:solidFill>
            <a:srgbClr val="D93E2B"/>
          </a:solidFill>
          <a:uFillTx/>
          <a:latin typeface="+mn-lt"/>
          <a:ea typeface="+mn-ea"/>
          <a:cs typeface="+mn-cs"/>
          <a:sym typeface="Bodoni SvtyTwo ITC TT-Book"/>
        </a:defRPr>
      </a:lvl5pPr>
      <a:lvl6pPr marL="0" marR="0" indent="1143000" algn="ctr" defTabSz="584200" rtl="0" latinLnBrk="0">
        <a:lnSpc>
          <a:spcPct val="90000"/>
        </a:lnSpc>
        <a:spcBef>
          <a:spcPts val="1600"/>
        </a:spcBef>
        <a:spcAft>
          <a:spcPts val="0"/>
        </a:spcAft>
        <a:buClrTx/>
        <a:buSzTx/>
        <a:buFontTx/>
        <a:buNone/>
        <a:tabLst/>
        <a:defRPr sz="7000" b="0" i="0" u="none" strike="noStrike" cap="none" spc="0" baseline="0">
          <a:ln>
            <a:noFill/>
          </a:ln>
          <a:solidFill>
            <a:srgbClr val="D93E2B"/>
          </a:solidFill>
          <a:uFillTx/>
          <a:latin typeface="+mn-lt"/>
          <a:ea typeface="+mn-ea"/>
          <a:cs typeface="+mn-cs"/>
          <a:sym typeface="Bodoni SvtyTwo ITC TT-Book"/>
        </a:defRPr>
      </a:lvl6pPr>
      <a:lvl7pPr marL="0" marR="0" indent="1371600" algn="ctr" defTabSz="584200" rtl="0" latinLnBrk="0">
        <a:lnSpc>
          <a:spcPct val="90000"/>
        </a:lnSpc>
        <a:spcBef>
          <a:spcPts val="1600"/>
        </a:spcBef>
        <a:spcAft>
          <a:spcPts val="0"/>
        </a:spcAft>
        <a:buClrTx/>
        <a:buSzTx/>
        <a:buFontTx/>
        <a:buNone/>
        <a:tabLst/>
        <a:defRPr sz="7000" b="0" i="0" u="none" strike="noStrike" cap="none" spc="0" baseline="0">
          <a:ln>
            <a:noFill/>
          </a:ln>
          <a:solidFill>
            <a:srgbClr val="D93E2B"/>
          </a:solidFill>
          <a:uFillTx/>
          <a:latin typeface="+mn-lt"/>
          <a:ea typeface="+mn-ea"/>
          <a:cs typeface="+mn-cs"/>
          <a:sym typeface="Bodoni SvtyTwo ITC TT-Book"/>
        </a:defRPr>
      </a:lvl7pPr>
      <a:lvl8pPr marL="0" marR="0" indent="1600200" algn="ctr" defTabSz="584200" rtl="0" latinLnBrk="0">
        <a:lnSpc>
          <a:spcPct val="90000"/>
        </a:lnSpc>
        <a:spcBef>
          <a:spcPts val="1600"/>
        </a:spcBef>
        <a:spcAft>
          <a:spcPts val="0"/>
        </a:spcAft>
        <a:buClrTx/>
        <a:buSzTx/>
        <a:buFontTx/>
        <a:buNone/>
        <a:tabLst/>
        <a:defRPr sz="7000" b="0" i="0" u="none" strike="noStrike" cap="none" spc="0" baseline="0">
          <a:ln>
            <a:noFill/>
          </a:ln>
          <a:solidFill>
            <a:srgbClr val="D93E2B"/>
          </a:solidFill>
          <a:uFillTx/>
          <a:latin typeface="+mn-lt"/>
          <a:ea typeface="+mn-ea"/>
          <a:cs typeface="+mn-cs"/>
          <a:sym typeface="Bodoni SvtyTwo ITC TT-Book"/>
        </a:defRPr>
      </a:lvl8pPr>
      <a:lvl9pPr marL="0" marR="0" indent="1828800" algn="ctr" defTabSz="584200" rtl="0" latinLnBrk="0">
        <a:lnSpc>
          <a:spcPct val="90000"/>
        </a:lnSpc>
        <a:spcBef>
          <a:spcPts val="1600"/>
        </a:spcBef>
        <a:spcAft>
          <a:spcPts val="0"/>
        </a:spcAft>
        <a:buClrTx/>
        <a:buSzTx/>
        <a:buFontTx/>
        <a:buNone/>
        <a:tabLst/>
        <a:defRPr sz="7000" b="0" i="0" u="none" strike="noStrike" cap="none" spc="0" baseline="0">
          <a:ln>
            <a:noFill/>
          </a:ln>
          <a:solidFill>
            <a:srgbClr val="D93E2B"/>
          </a:solidFill>
          <a:uFillTx/>
          <a:latin typeface="+mn-lt"/>
          <a:ea typeface="+mn-ea"/>
          <a:cs typeface="+mn-cs"/>
          <a:sym typeface="Bodoni SvtyTwo ITC TT-Book"/>
        </a:defRPr>
      </a:lvl9pPr>
    </p:titleStyle>
    <p:bodyStyle>
      <a:lvl1pPr marL="469900" marR="0" indent="-469900" algn="l" defTabSz="584200" rtl="0" latinLnBrk="0">
        <a:lnSpc>
          <a:spcPct val="100000"/>
        </a:lnSpc>
        <a:spcBef>
          <a:spcPts val="2400"/>
        </a:spcBef>
        <a:spcAft>
          <a:spcPts val="0"/>
        </a:spcAft>
        <a:buClr>
          <a:srgbClr val="929292"/>
        </a:buClr>
        <a:buSzPct val="60000"/>
        <a:buFont typeface="Zapf Dingbats"/>
        <a:buChar char="❖"/>
        <a:tabLst/>
        <a:defRPr sz="3600" b="0" i="0" u="none" strike="noStrike" cap="none" spc="0" baseline="0">
          <a:ln>
            <a:noFill/>
          </a:ln>
          <a:solidFill>
            <a:srgbClr val="414141"/>
          </a:solidFill>
          <a:uFillTx/>
          <a:latin typeface="Palatino"/>
          <a:ea typeface="Palatino"/>
          <a:cs typeface="Palatino"/>
          <a:sym typeface="Palatino"/>
        </a:defRPr>
      </a:lvl1pPr>
      <a:lvl2pPr marL="939800" marR="0" indent="-469900" algn="l" defTabSz="584200" rtl="0" latinLnBrk="0">
        <a:lnSpc>
          <a:spcPct val="100000"/>
        </a:lnSpc>
        <a:spcBef>
          <a:spcPts val="2400"/>
        </a:spcBef>
        <a:spcAft>
          <a:spcPts val="0"/>
        </a:spcAft>
        <a:buClr>
          <a:srgbClr val="929292"/>
        </a:buClr>
        <a:buSzPct val="60000"/>
        <a:buFont typeface="Zapf Dingbats"/>
        <a:buChar char="❖"/>
        <a:tabLst/>
        <a:defRPr sz="3600" b="0" i="0" u="none" strike="noStrike" cap="none" spc="0" baseline="0">
          <a:ln>
            <a:noFill/>
          </a:ln>
          <a:solidFill>
            <a:srgbClr val="414141"/>
          </a:solidFill>
          <a:uFillTx/>
          <a:latin typeface="Palatino"/>
          <a:ea typeface="Palatino"/>
          <a:cs typeface="Palatino"/>
          <a:sym typeface="Palatino"/>
        </a:defRPr>
      </a:lvl2pPr>
      <a:lvl3pPr marL="1409700" marR="0" indent="-469900" algn="l" defTabSz="584200" rtl="0" latinLnBrk="0">
        <a:lnSpc>
          <a:spcPct val="100000"/>
        </a:lnSpc>
        <a:spcBef>
          <a:spcPts val="2400"/>
        </a:spcBef>
        <a:spcAft>
          <a:spcPts val="0"/>
        </a:spcAft>
        <a:buClr>
          <a:srgbClr val="929292"/>
        </a:buClr>
        <a:buSzPct val="60000"/>
        <a:buFont typeface="Zapf Dingbats"/>
        <a:buChar char="❖"/>
        <a:tabLst/>
        <a:defRPr sz="3600" b="0" i="0" u="none" strike="noStrike" cap="none" spc="0" baseline="0">
          <a:ln>
            <a:noFill/>
          </a:ln>
          <a:solidFill>
            <a:srgbClr val="414141"/>
          </a:solidFill>
          <a:uFillTx/>
          <a:latin typeface="Palatino"/>
          <a:ea typeface="Palatino"/>
          <a:cs typeface="Palatino"/>
          <a:sym typeface="Palatino"/>
        </a:defRPr>
      </a:lvl3pPr>
      <a:lvl4pPr marL="1879600" marR="0" indent="-469900" algn="l" defTabSz="584200" rtl="0" latinLnBrk="0">
        <a:lnSpc>
          <a:spcPct val="100000"/>
        </a:lnSpc>
        <a:spcBef>
          <a:spcPts val="2400"/>
        </a:spcBef>
        <a:spcAft>
          <a:spcPts val="0"/>
        </a:spcAft>
        <a:buClr>
          <a:srgbClr val="929292"/>
        </a:buClr>
        <a:buSzPct val="60000"/>
        <a:buFont typeface="Zapf Dingbats"/>
        <a:buChar char="❖"/>
        <a:tabLst/>
        <a:defRPr sz="3600" b="0" i="0" u="none" strike="noStrike" cap="none" spc="0" baseline="0">
          <a:ln>
            <a:noFill/>
          </a:ln>
          <a:solidFill>
            <a:srgbClr val="414141"/>
          </a:solidFill>
          <a:uFillTx/>
          <a:latin typeface="Palatino"/>
          <a:ea typeface="Palatino"/>
          <a:cs typeface="Palatino"/>
          <a:sym typeface="Palatino"/>
        </a:defRPr>
      </a:lvl4pPr>
      <a:lvl5pPr marL="2349500" marR="0" indent="-469900" algn="l" defTabSz="584200" rtl="0" latinLnBrk="0">
        <a:lnSpc>
          <a:spcPct val="100000"/>
        </a:lnSpc>
        <a:spcBef>
          <a:spcPts val="2400"/>
        </a:spcBef>
        <a:spcAft>
          <a:spcPts val="0"/>
        </a:spcAft>
        <a:buClr>
          <a:srgbClr val="929292"/>
        </a:buClr>
        <a:buSzPct val="60000"/>
        <a:buFont typeface="Zapf Dingbats"/>
        <a:buChar char="❖"/>
        <a:tabLst/>
        <a:defRPr sz="3600" b="0" i="0" u="none" strike="noStrike" cap="none" spc="0" baseline="0">
          <a:ln>
            <a:noFill/>
          </a:ln>
          <a:solidFill>
            <a:srgbClr val="414141"/>
          </a:solidFill>
          <a:uFillTx/>
          <a:latin typeface="Palatino"/>
          <a:ea typeface="Palatino"/>
          <a:cs typeface="Palatino"/>
          <a:sym typeface="Palatino"/>
        </a:defRPr>
      </a:lvl5pPr>
      <a:lvl6pPr marL="2819400" marR="0" indent="-469900" algn="l" defTabSz="584200" rtl="0" latinLnBrk="0">
        <a:lnSpc>
          <a:spcPct val="100000"/>
        </a:lnSpc>
        <a:spcBef>
          <a:spcPts val="2400"/>
        </a:spcBef>
        <a:spcAft>
          <a:spcPts val="0"/>
        </a:spcAft>
        <a:buClr>
          <a:srgbClr val="929292"/>
        </a:buClr>
        <a:buSzPct val="60000"/>
        <a:buFont typeface="Zapf Dingbats"/>
        <a:buChar char="❖"/>
        <a:tabLst/>
        <a:defRPr sz="3600" b="0" i="0" u="none" strike="noStrike" cap="none" spc="0" baseline="0">
          <a:ln>
            <a:noFill/>
          </a:ln>
          <a:solidFill>
            <a:srgbClr val="414141"/>
          </a:solidFill>
          <a:uFillTx/>
          <a:latin typeface="Palatino"/>
          <a:ea typeface="Palatino"/>
          <a:cs typeface="Palatino"/>
          <a:sym typeface="Palatino"/>
        </a:defRPr>
      </a:lvl6pPr>
      <a:lvl7pPr marL="3289300" marR="0" indent="-469900" algn="l" defTabSz="584200" rtl="0" latinLnBrk="0">
        <a:lnSpc>
          <a:spcPct val="100000"/>
        </a:lnSpc>
        <a:spcBef>
          <a:spcPts val="2400"/>
        </a:spcBef>
        <a:spcAft>
          <a:spcPts val="0"/>
        </a:spcAft>
        <a:buClr>
          <a:srgbClr val="929292"/>
        </a:buClr>
        <a:buSzPct val="60000"/>
        <a:buFont typeface="Zapf Dingbats"/>
        <a:buChar char="❖"/>
        <a:tabLst/>
        <a:defRPr sz="3600" b="0" i="0" u="none" strike="noStrike" cap="none" spc="0" baseline="0">
          <a:ln>
            <a:noFill/>
          </a:ln>
          <a:solidFill>
            <a:srgbClr val="414141"/>
          </a:solidFill>
          <a:uFillTx/>
          <a:latin typeface="Palatino"/>
          <a:ea typeface="Palatino"/>
          <a:cs typeface="Palatino"/>
          <a:sym typeface="Palatino"/>
        </a:defRPr>
      </a:lvl7pPr>
      <a:lvl8pPr marL="3759200" marR="0" indent="-469900" algn="l" defTabSz="584200" rtl="0" latinLnBrk="0">
        <a:lnSpc>
          <a:spcPct val="100000"/>
        </a:lnSpc>
        <a:spcBef>
          <a:spcPts val="2400"/>
        </a:spcBef>
        <a:spcAft>
          <a:spcPts val="0"/>
        </a:spcAft>
        <a:buClr>
          <a:srgbClr val="929292"/>
        </a:buClr>
        <a:buSzPct val="60000"/>
        <a:buFont typeface="Zapf Dingbats"/>
        <a:buChar char="❖"/>
        <a:tabLst/>
        <a:defRPr sz="3600" b="0" i="0" u="none" strike="noStrike" cap="none" spc="0" baseline="0">
          <a:ln>
            <a:noFill/>
          </a:ln>
          <a:solidFill>
            <a:srgbClr val="414141"/>
          </a:solidFill>
          <a:uFillTx/>
          <a:latin typeface="Palatino"/>
          <a:ea typeface="Palatino"/>
          <a:cs typeface="Palatino"/>
          <a:sym typeface="Palatino"/>
        </a:defRPr>
      </a:lvl8pPr>
      <a:lvl9pPr marL="4229100" marR="0" indent="-469900" algn="l" defTabSz="584200" rtl="0" latinLnBrk="0">
        <a:lnSpc>
          <a:spcPct val="100000"/>
        </a:lnSpc>
        <a:spcBef>
          <a:spcPts val="2400"/>
        </a:spcBef>
        <a:spcAft>
          <a:spcPts val="0"/>
        </a:spcAft>
        <a:buClr>
          <a:srgbClr val="929292"/>
        </a:buClr>
        <a:buSzPct val="60000"/>
        <a:buFont typeface="Zapf Dingbats"/>
        <a:buChar char="❖"/>
        <a:tabLst/>
        <a:defRPr sz="3600" b="0" i="0" u="none" strike="noStrike" cap="none" spc="0" baseline="0">
          <a:ln>
            <a:noFill/>
          </a:ln>
          <a:solidFill>
            <a:srgbClr val="414141"/>
          </a:solidFill>
          <a:uFillTx/>
          <a:latin typeface="Palatino"/>
          <a:ea typeface="Palatino"/>
          <a:cs typeface="Palatino"/>
          <a:sym typeface="Palatino"/>
        </a:defRPr>
      </a:lvl9pPr>
    </p:bodyStyle>
    <p:otherStyle>
      <a:lvl1pPr marL="0" marR="0" indent="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Palatino"/>
        </a:defRPr>
      </a:lvl1pPr>
      <a:lvl2pPr marL="0" marR="0" indent="2286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Palatino"/>
        </a:defRPr>
      </a:lvl2pPr>
      <a:lvl3pPr marL="0" marR="0" indent="4572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Palatino"/>
        </a:defRPr>
      </a:lvl3pPr>
      <a:lvl4pPr marL="0" marR="0" indent="6858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Palatino"/>
        </a:defRPr>
      </a:lvl4pPr>
      <a:lvl5pPr marL="0" marR="0" indent="9144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Palatino"/>
        </a:defRPr>
      </a:lvl5pPr>
      <a:lvl6pPr marL="0" marR="0" indent="11430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Palatino"/>
        </a:defRPr>
      </a:lvl6pPr>
      <a:lvl7pPr marL="0" marR="0" indent="13716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Palatino"/>
        </a:defRPr>
      </a:lvl7pPr>
      <a:lvl8pPr marL="0" marR="0" indent="16002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Palatino"/>
        </a:defRPr>
      </a:lvl8pPr>
      <a:lvl9pPr marL="0" marR="0" indent="18288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Palatino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" name="Photo 1.jpg" descr="Photo 1.jpg"/>
          <p:cNvPicPr>
            <a:picLocks noGrp="1" noChangeAspect="1"/>
          </p:cNvPicPr>
          <p:nvPr>
            <p:ph type="pic" idx="14"/>
          </p:nvPr>
        </p:nvPicPr>
        <p:blipFill>
          <a:blip r:embed="rId2">
            <a:extLst/>
          </a:blip>
          <a:srcRect l="4676" r="1808" b="67135"/>
          <a:stretch>
            <a:fillRect/>
          </a:stretch>
        </p:blipFill>
        <p:spPr>
          <a:xfrm>
            <a:off x="-2205" y="293917"/>
            <a:ext cx="12899474" cy="3021024"/>
          </a:xfrm>
          <a:prstGeom prst="rect">
            <a:avLst/>
          </a:prstGeom>
          <a:ln w="25400">
            <a:solidFill>
              <a:srgbClr val="F3F7F5"/>
            </a:solidFill>
            <a:miter lim="400000"/>
          </a:ln>
          <a:effectLst>
            <a:outerShdw blurRad="50800" dist="25400" dir="3600000" rotWithShape="0">
              <a:srgbClr val="000000">
                <a:alpha val="70000"/>
              </a:srgbClr>
            </a:outerShdw>
          </a:effectLst>
        </p:spPr>
      </p:pic>
      <p:sp>
        <p:nvSpPr>
          <p:cNvPr id="134" name="Arti Chand…"/>
          <p:cNvSpPr txBox="1"/>
          <p:nvPr/>
        </p:nvSpPr>
        <p:spPr>
          <a:xfrm>
            <a:off x="10310986" y="5187998"/>
            <a:ext cx="2123852" cy="1320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algn="r">
              <a:defRPr sz="2000">
                <a:solidFill>
                  <a:srgbClr val="929292"/>
                </a:solidFill>
                <a:latin typeface="Tahoma"/>
                <a:ea typeface="Tahoma"/>
                <a:cs typeface="Tahoma"/>
                <a:sym typeface="Tahoma"/>
              </a:defRPr>
            </a:pPr>
            <a:r>
              <a:t>Arti Chand</a:t>
            </a:r>
          </a:p>
          <a:p>
            <a:pPr algn="r">
              <a:defRPr sz="2000">
                <a:solidFill>
                  <a:srgbClr val="929292"/>
                </a:solidFill>
                <a:latin typeface="Tahoma"/>
                <a:ea typeface="Tahoma"/>
                <a:cs typeface="Tahoma"/>
                <a:sym typeface="Tahoma"/>
              </a:defRPr>
            </a:pPr>
            <a:r>
              <a:t>arti@actaxlaw.nz</a:t>
            </a:r>
          </a:p>
          <a:p>
            <a:pPr algn="r">
              <a:defRPr sz="2000">
                <a:solidFill>
                  <a:srgbClr val="929292"/>
                </a:solidFill>
                <a:latin typeface="Tahoma"/>
                <a:ea typeface="Tahoma"/>
                <a:cs typeface="Tahoma"/>
                <a:sym typeface="Tahoma"/>
              </a:defRPr>
            </a:pPr>
            <a:r>
              <a:t>www.actaxlaw.nz</a:t>
            </a:r>
          </a:p>
          <a:p>
            <a:pPr algn="r">
              <a:defRPr sz="2000">
                <a:solidFill>
                  <a:srgbClr val="929292"/>
                </a:solidFill>
                <a:latin typeface="Tahoma"/>
                <a:ea typeface="Tahoma"/>
                <a:cs typeface="Tahoma"/>
                <a:sym typeface="Tahoma"/>
              </a:defRPr>
            </a:pPr>
            <a:r>
              <a:t>+64 21 922 718</a:t>
            </a:r>
          </a:p>
        </p:txBody>
      </p:sp>
      <p:sp>
        <p:nvSpPr>
          <p:cNvPr id="135" name="Future of Charities &amp; Tax…"/>
          <p:cNvSpPr txBox="1">
            <a:spLocks noGrp="1"/>
          </p:cNvSpPr>
          <p:nvPr>
            <p:ph type="title"/>
          </p:nvPr>
        </p:nvSpPr>
        <p:spPr>
          <a:xfrm>
            <a:off x="508000" y="6680200"/>
            <a:ext cx="7200900" cy="1993900"/>
          </a:xfrm>
          <a:prstGeom prst="rect">
            <a:avLst/>
          </a:prstGeom>
        </p:spPr>
        <p:txBody>
          <a:bodyPr/>
          <a:lstStyle/>
          <a:p>
            <a:pPr defTabSz="338835">
              <a:spcBef>
                <a:spcPts val="900"/>
              </a:spcBef>
              <a:defRPr sz="4408">
                <a:solidFill>
                  <a:srgbClr val="929292"/>
                </a:solidFill>
                <a:latin typeface="Tahoma"/>
                <a:ea typeface="Tahoma"/>
                <a:cs typeface="Tahoma"/>
                <a:sym typeface="Tahoma"/>
              </a:defRPr>
            </a:pPr>
            <a:r>
              <a:t>Future of Charities &amp; Tax </a:t>
            </a:r>
          </a:p>
          <a:p>
            <a:pPr defTabSz="338835">
              <a:spcBef>
                <a:spcPts val="900"/>
              </a:spcBef>
              <a:defRPr sz="3537">
                <a:solidFill>
                  <a:srgbClr val="929292"/>
                </a:solidFill>
                <a:latin typeface="Tahoma"/>
                <a:ea typeface="Tahoma"/>
                <a:cs typeface="Tahoma"/>
                <a:sym typeface="Tahoma"/>
              </a:defRPr>
            </a:pPr>
            <a:r>
              <a:t>Business Income Exemption</a:t>
            </a:r>
          </a:p>
        </p:txBody>
      </p:sp>
      <p:pic>
        <p:nvPicPr>
          <p:cNvPr id="136" name="ACTaxLaw.png" descr="ACTaxLaw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8989137" y="6738280"/>
            <a:ext cx="3370079" cy="2059493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Income derived directly or indirectly from a business carried on for: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pPr marL="469900" indent="-469900">
              <a:defRPr sz="2400">
                <a:latin typeface="Tahoma"/>
                <a:ea typeface="Tahoma"/>
                <a:cs typeface="Tahoma"/>
                <a:sym typeface="Tahoma"/>
              </a:defRPr>
            </a:pPr>
            <a:r>
              <a:t>Income derived directly or indirectly from a business carried on for: </a:t>
            </a:r>
          </a:p>
          <a:p>
            <a:pPr lvl="1">
              <a:defRPr sz="2400">
                <a:latin typeface="Tahoma"/>
                <a:ea typeface="Tahoma"/>
                <a:cs typeface="Tahoma"/>
                <a:sym typeface="Tahoma"/>
              </a:defRPr>
            </a:pPr>
            <a:r>
              <a:t>a trust/society/institution established and maintained exclusively for charitable purposes and not for the private pecuniary purpose of any individual; and</a:t>
            </a:r>
          </a:p>
          <a:p>
            <a:pPr lvl="1">
              <a:defRPr sz="2400">
                <a:latin typeface="Tahoma"/>
                <a:ea typeface="Tahoma"/>
                <a:cs typeface="Tahoma"/>
                <a:sym typeface="Tahoma"/>
              </a:defRPr>
            </a:pPr>
            <a:r>
              <a:t>the trust/society/institution is a tax charity; and </a:t>
            </a:r>
          </a:p>
          <a:p>
            <a:pPr lvl="1">
              <a:defRPr sz="2400">
                <a:latin typeface="Tahoma"/>
                <a:ea typeface="Tahoma"/>
                <a:cs typeface="Tahoma"/>
                <a:sym typeface="Tahoma"/>
              </a:defRPr>
            </a:pPr>
            <a:r>
              <a:t>it is carrying out charitable purposes in NZ; and </a:t>
            </a:r>
          </a:p>
          <a:p>
            <a:pPr lvl="1">
              <a:defRPr sz="2400">
                <a:latin typeface="Tahoma"/>
                <a:ea typeface="Tahoma"/>
                <a:cs typeface="Tahoma"/>
                <a:sym typeface="Tahoma"/>
              </a:defRPr>
            </a:pPr>
            <a:r>
              <a:t>controlling persons cannot direct/divert income to the benefit of anyone other than the charity</a:t>
            </a:r>
          </a:p>
          <a:p>
            <a:pPr marL="0" lvl="1" indent="228600">
              <a:buClrTx/>
              <a:buSzTx/>
              <a:buFontTx/>
              <a:buNone/>
              <a:defRPr sz="2400">
                <a:latin typeface="Tahoma"/>
                <a:ea typeface="Tahoma"/>
                <a:cs typeface="Tahoma"/>
                <a:sym typeface="Tahoma"/>
              </a:defRPr>
            </a:pPr>
            <a:r>
              <a:t>The business must be carried on for charitable purposes. </a:t>
            </a:r>
          </a:p>
        </p:txBody>
      </p:sp>
      <p:sp>
        <p:nvSpPr>
          <p:cNvPr id="139" name="Charities: business income"/>
          <p:cNvSpPr>
            <a:spLocks noGrp="1"/>
          </p:cNvSpPr>
          <p:nvPr>
            <p:ph type="title"/>
          </p:nvPr>
        </p:nvSpPr>
        <p:spPr>
          <a:xfrm>
            <a:off x="700774" y="787400"/>
            <a:ext cx="11988801" cy="1219200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spcBef>
                <a:spcPts val="0"/>
              </a:spcBef>
              <a:defRPr sz="4400" b="1">
                <a:solidFill>
                  <a:srgbClr val="FF9300"/>
                </a:solidFill>
                <a:latin typeface="Tahoma"/>
                <a:ea typeface="Tahoma"/>
                <a:cs typeface="Tahoma"/>
                <a:sym typeface="Tahoma"/>
              </a:defRPr>
            </a:lvl1pPr>
          </a:lstStyle>
          <a:p>
            <a:r>
              <a:t>Charities: business income</a:t>
            </a:r>
          </a:p>
        </p:txBody>
      </p:sp>
      <p:pic>
        <p:nvPicPr>
          <p:cNvPr id="140" name="ArtiChand_LogoText_Small.png" descr="ArtiChand_LogoText_Small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46421" y="793749"/>
            <a:ext cx="2146799" cy="1366796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Why would a charity use this exemption?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pPr marL="469900" indent="-469900">
              <a:defRPr sz="2400" b="1">
                <a:latin typeface="Tahoma"/>
                <a:ea typeface="Tahoma"/>
                <a:cs typeface="Tahoma"/>
                <a:sym typeface="Tahoma"/>
              </a:defRPr>
            </a:pPr>
            <a:r>
              <a:t>Why would a charity use this exemption? </a:t>
            </a:r>
          </a:p>
          <a:p>
            <a:pPr lvl="1">
              <a:defRPr sz="2400">
                <a:latin typeface="Tahoma"/>
                <a:ea typeface="Tahoma"/>
                <a:cs typeface="Tahoma"/>
                <a:sym typeface="Tahoma"/>
              </a:defRPr>
            </a:pPr>
            <a:r>
              <a:t>Funding - need to develop self sufficiency </a:t>
            </a:r>
          </a:p>
          <a:p>
            <a:pPr lvl="1">
              <a:defRPr sz="2400">
                <a:latin typeface="Tahoma"/>
                <a:ea typeface="Tahoma"/>
                <a:cs typeface="Tahoma"/>
                <a:sym typeface="Tahoma"/>
              </a:defRPr>
            </a:pPr>
            <a:r>
              <a:t>Provide services/products at lower than market</a:t>
            </a:r>
          </a:p>
          <a:p>
            <a:pPr lvl="1">
              <a:defRPr sz="2400">
                <a:latin typeface="Tahoma"/>
                <a:ea typeface="Tahoma"/>
                <a:cs typeface="Tahoma"/>
                <a:sym typeface="Tahoma"/>
              </a:defRPr>
            </a:pPr>
            <a:r>
              <a:t>Need to partner with commercially driven organisations - on projects that ultimately will further the charitable purpose</a:t>
            </a:r>
          </a:p>
        </p:txBody>
      </p:sp>
      <p:sp>
        <p:nvSpPr>
          <p:cNvPr id="143" name="Charities: business income"/>
          <p:cNvSpPr>
            <a:spLocks noGrp="1"/>
          </p:cNvSpPr>
          <p:nvPr>
            <p:ph type="title"/>
          </p:nvPr>
        </p:nvSpPr>
        <p:spPr>
          <a:xfrm>
            <a:off x="700774" y="787400"/>
            <a:ext cx="11988801" cy="1219200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spcBef>
                <a:spcPts val="0"/>
              </a:spcBef>
              <a:defRPr sz="4400" b="1">
                <a:solidFill>
                  <a:srgbClr val="FF9300"/>
                </a:solidFill>
                <a:latin typeface="Tahoma"/>
                <a:ea typeface="Tahoma"/>
                <a:cs typeface="Tahoma"/>
                <a:sym typeface="Tahoma"/>
              </a:defRPr>
            </a:lvl1pPr>
          </a:lstStyle>
          <a:p>
            <a:r>
              <a:t>Charities: business income</a:t>
            </a:r>
          </a:p>
        </p:txBody>
      </p:sp>
      <p:pic>
        <p:nvPicPr>
          <p:cNvPr id="144" name="ArtiChand_LogoText_Small.png" descr="ArtiChand_LogoText_Small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46421" y="793749"/>
            <a:ext cx="2146799" cy="1366796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30% of charities have trading activities in NZ (TWG).  For example: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pPr marL="469900" indent="-469900">
              <a:defRPr sz="2400">
                <a:latin typeface="Tahoma"/>
                <a:ea typeface="Tahoma"/>
                <a:cs typeface="Tahoma"/>
                <a:sym typeface="Tahoma"/>
              </a:defRPr>
            </a:pPr>
            <a:r>
              <a:rPr b="1"/>
              <a:t>30% of charities have trading activities in NZ (TWG)</a:t>
            </a:r>
            <a:r>
              <a:t>. </a:t>
            </a:r>
            <a:r>
              <a:rPr b="1"/>
              <a:t> </a:t>
            </a:r>
            <a:r>
              <a:t>For example: </a:t>
            </a:r>
          </a:p>
          <a:p>
            <a:pPr lvl="1">
              <a:defRPr sz="2400">
                <a:latin typeface="Tahoma"/>
                <a:ea typeface="Tahoma"/>
                <a:cs typeface="Tahoma"/>
                <a:sym typeface="Tahoma"/>
              </a:defRPr>
            </a:pPr>
            <a:r>
              <a:t>Commercial property investment; </a:t>
            </a:r>
          </a:p>
          <a:p>
            <a:pPr lvl="1">
              <a:defRPr sz="2400">
                <a:latin typeface="Tahoma"/>
                <a:ea typeface="Tahoma"/>
                <a:cs typeface="Tahoma"/>
                <a:sym typeface="Tahoma"/>
              </a:defRPr>
            </a:pPr>
            <a:r>
              <a:t>Residential rental property investment; </a:t>
            </a:r>
          </a:p>
          <a:p>
            <a:pPr lvl="1">
              <a:defRPr sz="2400">
                <a:latin typeface="Tahoma"/>
                <a:ea typeface="Tahoma"/>
                <a:cs typeface="Tahoma"/>
                <a:sym typeface="Tahoma"/>
              </a:defRPr>
            </a:pPr>
            <a:r>
              <a:t>Shops (Op shops, discount shops);</a:t>
            </a:r>
          </a:p>
          <a:p>
            <a:pPr lvl="1">
              <a:defRPr sz="2400">
                <a:latin typeface="Tahoma"/>
                <a:ea typeface="Tahoma"/>
                <a:cs typeface="Tahoma"/>
                <a:sym typeface="Tahoma"/>
              </a:defRPr>
            </a:pPr>
            <a:r>
              <a:t>Retirement villages;</a:t>
            </a:r>
          </a:p>
          <a:p>
            <a:pPr lvl="1">
              <a:defRPr sz="2400">
                <a:latin typeface="Tahoma"/>
                <a:ea typeface="Tahoma"/>
                <a:cs typeface="Tahoma"/>
                <a:sym typeface="Tahoma"/>
              </a:defRPr>
            </a:pPr>
            <a:r>
              <a:t>Farming</a:t>
            </a:r>
          </a:p>
        </p:txBody>
      </p:sp>
      <p:sp>
        <p:nvSpPr>
          <p:cNvPr id="147" name="Charities: business income"/>
          <p:cNvSpPr>
            <a:spLocks noGrp="1"/>
          </p:cNvSpPr>
          <p:nvPr>
            <p:ph type="title"/>
          </p:nvPr>
        </p:nvSpPr>
        <p:spPr>
          <a:xfrm>
            <a:off x="700774" y="787400"/>
            <a:ext cx="11988801" cy="1219200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spcBef>
                <a:spcPts val="0"/>
              </a:spcBef>
              <a:defRPr sz="4400" b="1">
                <a:solidFill>
                  <a:srgbClr val="FF9300"/>
                </a:solidFill>
                <a:latin typeface="Tahoma"/>
                <a:ea typeface="Tahoma"/>
                <a:cs typeface="Tahoma"/>
                <a:sym typeface="Tahoma"/>
              </a:defRPr>
            </a:lvl1pPr>
          </a:lstStyle>
          <a:p>
            <a:r>
              <a:t>Charities: business income</a:t>
            </a:r>
          </a:p>
        </p:txBody>
      </p:sp>
      <p:pic>
        <p:nvPicPr>
          <p:cNvPr id="148" name="ArtiChand_LogoText_Small.png" descr="ArtiChand_LogoText_Small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46421" y="793749"/>
            <a:ext cx="2146799" cy="1366796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What immediate amendments/changes are happening now: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pPr marL="469900" indent="-469900">
              <a:defRPr sz="2400" b="1">
                <a:latin typeface="Tahoma"/>
                <a:ea typeface="Tahoma"/>
                <a:cs typeface="Tahoma"/>
                <a:sym typeface="Tahoma"/>
              </a:defRPr>
            </a:pPr>
            <a:r>
              <a:rPr dirty="0"/>
              <a:t>What amendments/changes are happening now: </a:t>
            </a:r>
          </a:p>
          <a:p>
            <a:pPr lvl="1">
              <a:defRPr sz="2400">
                <a:latin typeface="Tahoma"/>
                <a:ea typeface="Tahoma"/>
                <a:cs typeface="Tahoma"/>
                <a:sym typeface="Tahoma"/>
              </a:defRPr>
            </a:pPr>
            <a:r>
              <a:rPr dirty="0"/>
              <a:t>Trading entity must now also be a registered charity - amendment application from 1 April 2019. Enacted 18 March 2019. </a:t>
            </a:r>
          </a:p>
          <a:p>
            <a:pPr lvl="1">
              <a:defRPr sz="2400">
                <a:latin typeface="Tahoma"/>
                <a:ea typeface="Tahoma"/>
                <a:cs typeface="Tahoma"/>
                <a:sym typeface="Tahoma"/>
              </a:defRPr>
            </a:pPr>
            <a:r>
              <a:rPr dirty="0"/>
              <a:t>Tax Working Group</a:t>
            </a:r>
          </a:p>
          <a:p>
            <a:pPr lvl="2">
              <a:defRPr sz="2400">
                <a:latin typeface="Tahoma"/>
                <a:ea typeface="Tahoma"/>
                <a:cs typeface="Tahoma"/>
                <a:sym typeface="Tahoma"/>
              </a:defRPr>
            </a:pPr>
            <a:r>
              <a:rPr dirty="0"/>
              <a:t>Exemption to apply only to the extent the business income is used for charitable purposes;</a:t>
            </a:r>
          </a:p>
          <a:p>
            <a:pPr lvl="2">
              <a:defRPr sz="2400">
                <a:latin typeface="Tahoma"/>
                <a:ea typeface="Tahoma"/>
                <a:cs typeface="Tahoma"/>
                <a:sym typeface="Tahoma"/>
              </a:defRPr>
            </a:pPr>
            <a:r>
              <a:rPr dirty="0"/>
              <a:t>What about accumulation for necessary reasons?</a:t>
            </a:r>
          </a:p>
          <a:p>
            <a:pPr lvl="2">
              <a:defRPr sz="2400">
                <a:latin typeface="Tahoma"/>
                <a:ea typeface="Tahoma"/>
                <a:cs typeface="Tahoma"/>
                <a:sym typeface="Tahoma"/>
              </a:defRPr>
            </a:pPr>
            <a:r>
              <a:rPr dirty="0"/>
              <a:t>Is the exemption “wrong” - providing an unfair advantage to charities in the commercial sphere? </a:t>
            </a:r>
          </a:p>
        </p:txBody>
      </p:sp>
      <p:sp>
        <p:nvSpPr>
          <p:cNvPr id="151" name="Charities: business income"/>
          <p:cNvSpPr>
            <a:spLocks noGrp="1"/>
          </p:cNvSpPr>
          <p:nvPr>
            <p:ph type="title"/>
          </p:nvPr>
        </p:nvSpPr>
        <p:spPr>
          <a:xfrm>
            <a:off x="700774" y="787400"/>
            <a:ext cx="11988801" cy="1219200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spcBef>
                <a:spcPts val="0"/>
              </a:spcBef>
              <a:defRPr sz="4400" b="1">
                <a:solidFill>
                  <a:srgbClr val="FF9300"/>
                </a:solidFill>
                <a:latin typeface="Tahoma"/>
                <a:ea typeface="Tahoma"/>
                <a:cs typeface="Tahoma"/>
                <a:sym typeface="Tahoma"/>
              </a:defRPr>
            </a:lvl1pPr>
          </a:lstStyle>
          <a:p>
            <a:r>
              <a:t>Charities: business income</a:t>
            </a:r>
          </a:p>
        </p:txBody>
      </p:sp>
      <p:pic>
        <p:nvPicPr>
          <p:cNvPr id="152" name="ArtiChand_LogoText_Small.png" descr="ArtiChand_LogoText_Small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46421" y="793749"/>
            <a:ext cx="2146799" cy="1366796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What is the future?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pPr marL="469900" indent="-469900">
              <a:defRPr sz="2400" b="1">
                <a:latin typeface="Tahoma"/>
                <a:ea typeface="Tahoma"/>
                <a:cs typeface="Tahoma"/>
                <a:sym typeface="Tahoma"/>
              </a:defRPr>
            </a:pPr>
            <a:r>
              <a:rPr dirty="0"/>
              <a:t>What is the future? </a:t>
            </a:r>
          </a:p>
          <a:p>
            <a:pPr lvl="1">
              <a:defRPr sz="2400">
                <a:latin typeface="Tahoma"/>
                <a:ea typeface="Tahoma"/>
                <a:cs typeface="Tahoma"/>
                <a:sym typeface="Tahoma"/>
              </a:defRPr>
            </a:pPr>
            <a:r>
              <a:rPr dirty="0"/>
              <a:t>Fundraising/funding issues necessitates commercial trading options;</a:t>
            </a:r>
          </a:p>
          <a:p>
            <a:pPr lvl="1">
              <a:defRPr sz="2400">
                <a:latin typeface="Tahoma"/>
                <a:ea typeface="Tahoma"/>
                <a:cs typeface="Tahoma"/>
                <a:sym typeface="Tahoma"/>
              </a:defRPr>
            </a:pPr>
            <a:r>
              <a:rPr dirty="0"/>
              <a:t>Australia - retained the concession</a:t>
            </a:r>
            <a:r>
              <a:rPr lang="en-US" dirty="0"/>
              <a:t> (Henry Report)</a:t>
            </a:r>
            <a:endParaRPr dirty="0"/>
          </a:p>
          <a:p>
            <a:pPr lvl="1">
              <a:defRPr sz="2400">
                <a:latin typeface="Tahoma"/>
                <a:ea typeface="Tahoma"/>
                <a:cs typeface="Tahoma"/>
                <a:sym typeface="Tahoma"/>
              </a:defRPr>
            </a:pPr>
            <a:r>
              <a:rPr dirty="0"/>
              <a:t>Other jurisdictions - focus on “related” business, and accumulation of profits</a:t>
            </a:r>
          </a:p>
          <a:p>
            <a:pPr marL="469900" indent="-469900">
              <a:defRPr sz="2400">
                <a:latin typeface="Tahoma"/>
                <a:ea typeface="Tahoma"/>
                <a:cs typeface="Tahoma"/>
                <a:sym typeface="Tahoma"/>
              </a:defRPr>
            </a:pPr>
            <a:r>
              <a:rPr dirty="0"/>
              <a:t>In NZ, Charities Services will register fundraising entities as charities.</a:t>
            </a:r>
          </a:p>
          <a:p>
            <a:pPr marL="469900" indent="-469900">
              <a:defRPr sz="2400">
                <a:latin typeface="Tahoma"/>
                <a:ea typeface="Tahoma"/>
                <a:cs typeface="Tahoma"/>
                <a:sym typeface="Tahoma"/>
              </a:defRPr>
            </a:pPr>
            <a:r>
              <a:rPr dirty="0"/>
              <a:t>What other changes should we expect? </a:t>
            </a:r>
          </a:p>
        </p:txBody>
      </p:sp>
      <p:sp>
        <p:nvSpPr>
          <p:cNvPr id="155" name="Charities: business income"/>
          <p:cNvSpPr>
            <a:spLocks noGrp="1"/>
          </p:cNvSpPr>
          <p:nvPr>
            <p:ph type="title"/>
          </p:nvPr>
        </p:nvSpPr>
        <p:spPr>
          <a:xfrm>
            <a:off x="700774" y="787400"/>
            <a:ext cx="11988801" cy="1219200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spcBef>
                <a:spcPts val="0"/>
              </a:spcBef>
              <a:defRPr sz="4400" b="1">
                <a:solidFill>
                  <a:srgbClr val="FF9300"/>
                </a:solidFill>
                <a:latin typeface="Tahoma"/>
                <a:ea typeface="Tahoma"/>
                <a:cs typeface="Tahoma"/>
                <a:sym typeface="Tahoma"/>
              </a:defRPr>
            </a:lvl1pPr>
          </a:lstStyle>
          <a:p>
            <a:r>
              <a:t>Charities: business income</a:t>
            </a:r>
          </a:p>
        </p:txBody>
      </p:sp>
      <p:pic>
        <p:nvPicPr>
          <p:cNvPr id="156" name="ArtiChand_LogoText_Small.png" descr="ArtiChand_LogoText_Small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46421" y="793749"/>
            <a:ext cx="2146799" cy="1366796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theme1.xml><?xml version="1.0" encoding="utf-8"?>
<a:theme xmlns:a="http://schemas.openxmlformats.org/drawingml/2006/main" name="New_Template4">
  <a:themeElements>
    <a:clrScheme name="New_Template4">
      <a:dk1>
        <a:srgbClr val="414141"/>
      </a:dk1>
      <a:lt1>
        <a:srgbClr val="FFFFFF"/>
      </a:lt1>
      <a:dk2>
        <a:srgbClr val="66635F"/>
      </a:dk2>
      <a:lt2>
        <a:srgbClr val="C9C3BA"/>
      </a:lt2>
      <a:accent1>
        <a:srgbClr val="738FAF"/>
      </a:accent1>
      <a:accent2>
        <a:srgbClr val="74B6A8"/>
      </a:accent2>
      <a:accent3>
        <a:srgbClr val="A0AA69"/>
      </a:accent3>
      <a:accent4>
        <a:srgbClr val="CBA968"/>
      </a:accent4>
      <a:accent5>
        <a:srgbClr val="D08A7A"/>
      </a:accent5>
      <a:accent6>
        <a:srgbClr val="9E95A9"/>
      </a:accent6>
      <a:hlink>
        <a:srgbClr val="0000FF"/>
      </a:hlink>
      <a:folHlink>
        <a:srgbClr val="FF00FF"/>
      </a:folHlink>
    </a:clrScheme>
    <a:fontScheme name="New_Template4">
      <a:majorFont>
        <a:latin typeface="Bodoni SvtyTwo ITC TT-Book"/>
        <a:ea typeface="Bodoni SvtyTwo ITC TT-Book"/>
        <a:cs typeface="Bodoni SvtyTwo ITC TT-Book"/>
      </a:majorFont>
      <a:minorFont>
        <a:latin typeface="Bodoni SvtyTwo ITC TT-Book"/>
        <a:ea typeface="Bodoni SvtyTwo ITC TT-Book"/>
        <a:cs typeface="Bodoni SvtyTwo ITC TT-Book"/>
      </a:minorFont>
    </a:fontScheme>
    <a:fmtScheme name="New_Template4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>
              <a:outerShdw blurRad="25400" dist="33948" dir="2700000" rotWithShape="0">
                <a:srgbClr val="3B3936"/>
              </a:outerShdw>
            </a:effectLst>
            <a:uFillTx/>
            <a:latin typeface="Palatino"/>
            <a:ea typeface="Palatino"/>
            <a:cs typeface="Palatino"/>
            <a:sym typeface="Palatino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414141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414141"/>
            </a:solidFill>
            <a:effectLst/>
            <a:uFillTx/>
            <a:latin typeface="Palatino"/>
            <a:ea typeface="Palatino"/>
            <a:cs typeface="Palatino"/>
            <a:sym typeface="Palatino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New_Template4">
  <a:themeElements>
    <a:clrScheme name="New_Template4">
      <a:dk1>
        <a:srgbClr val="000000"/>
      </a:dk1>
      <a:lt1>
        <a:srgbClr val="FFFFFF"/>
      </a:lt1>
      <a:dk2>
        <a:srgbClr val="66635F"/>
      </a:dk2>
      <a:lt2>
        <a:srgbClr val="C9C3BA"/>
      </a:lt2>
      <a:accent1>
        <a:srgbClr val="738FAF"/>
      </a:accent1>
      <a:accent2>
        <a:srgbClr val="74B6A8"/>
      </a:accent2>
      <a:accent3>
        <a:srgbClr val="A0AA69"/>
      </a:accent3>
      <a:accent4>
        <a:srgbClr val="CBA968"/>
      </a:accent4>
      <a:accent5>
        <a:srgbClr val="D08A7A"/>
      </a:accent5>
      <a:accent6>
        <a:srgbClr val="9E95A9"/>
      </a:accent6>
      <a:hlink>
        <a:srgbClr val="0000FF"/>
      </a:hlink>
      <a:folHlink>
        <a:srgbClr val="FF00FF"/>
      </a:folHlink>
    </a:clrScheme>
    <a:fontScheme name="New_Template4">
      <a:majorFont>
        <a:latin typeface="Bodoni SvtyTwo ITC TT-Book"/>
        <a:ea typeface="Bodoni SvtyTwo ITC TT-Book"/>
        <a:cs typeface="Bodoni SvtyTwo ITC TT-Book"/>
      </a:majorFont>
      <a:minorFont>
        <a:latin typeface="Bodoni SvtyTwo ITC TT-Book"/>
        <a:ea typeface="Bodoni SvtyTwo ITC TT-Book"/>
        <a:cs typeface="Bodoni SvtyTwo ITC TT-Book"/>
      </a:minorFont>
    </a:fontScheme>
    <a:fmtScheme name="New_Template4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>
              <a:outerShdw blurRad="25400" dist="33948" dir="2700000" rotWithShape="0">
                <a:srgbClr val="3B3936"/>
              </a:outerShdw>
            </a:effectLst>
            <a:uFillTx/>
            <a:latin typeface="Palatino"/>
            <a:ea typeface="Palatino"/>
            <a:cs typeface="Palatino"/>
            <a:sym typeface="Palatino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414141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414141"/>
            </a:solidFill>
            <a:effectLst/>
            <a:uFillTx/>
            <a:latin typeface="Palatino"/>
            <a:ea typeface="Palatino"/>
            <a:cs typeface="Palatino"/>
            <a:sym typeface="Palatino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336</Words>
  <Application>Microsoft Office PowerPoint</Application>
  <PresentationFormat>Custom</PresentationFormat>
  <Paragraphs>39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3" baseType="lpstr">
      <vt:lpstr>Bodoni SvtyTwo ITC TT-Book</vt:lpstr>
      <vt:lpstr>Helvetica</vt:lpstr>
      <vt:lpstr>Helvetica Neue</vt:lpstr>
      <vt:lpstr>Palatino</vt:lpstr>
      <vt:lpstr>Tahoma</vt:lpstr>
      <vt:lpstr>Zapf Dingbats</vt:lpstr>
      <vt:lpstr>New_Template4</vt:lpstr>
      <vt:lpstr>Future of Charities &amp; Tax  Business Income Exemption</vt:lpstr>
      <vt:lpstr>Charities: business income</vt:lpstr>
      <vt:lpstr>Charities: business income</vt:lpstr>
      <vt:lpstr>Charities: business income</vt:lpstr>
      <vt:lpstr>Charities: business income</vt:lpstr>
      <vt:lpstr>Charities: business income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Future of Charities &amp; Tax  Business Income Exemption</dc:title>
  <dc:creator>Sara OHara</dc:creator>
  <cp:lastModifiedBy>Sara OHara</cp:lastModifiedBy>
  <cp:revision>3</cp:revision>
  <dcterms:modified xsi:type="dcterms:W3CDTF">2019-04-16T03:43:37Z</dcterms:modified>
</cp:coreProperties>
</file>